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9" autoAdjust="0"/>
    <p:restoredTop sz="94660"/>
  </p:normalViewPr>
  <p:slideViewPr>
    <p:cSldViewPr snapToGrid="0">
      <p:cViewPr>
        <p:scale>
          <a:sx n="75" d="100"/>
          <a:sy n="75" d="100"/>
        </p:scale>
        <p:origin x="934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61C9-FCE7-FE3F-CDDB-DFA1D0A068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B16B93C-3F7F-197F-5653-2BAD04EDCE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18A620-4CF4-CAFB-2099-280FCBC76E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ED843-7346-4B2C-A8FE-32FB90E4E6BE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AE63E0-5E84-E49B-DE7C-3BFFF8ACE5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7DE24B-8083-80B7-BB92-37E90929E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2BFD8-2EAB-447C-80DE-E0AF6F876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9863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0198ED-C0EC-A3FE-D68C-E68E0D5EF8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1E92B3-1DFD-5CA2-A5AF-8FBCF8FE614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7173CD-27A1-74C9-D67B-C3629F1388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ED843-7346-4B2C-A8FE-32FB90E4E6BE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56AAD9-98A3-3774-BFD0-C66077FC0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C12E5F-8B43-73DA-8103-28C4BE411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2BFD8-2EAB-447C-80DE-E0AF6F876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2187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50AE765-8D34-3459-0863-651658967E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9DBCCE7-2D0F-0056-DB80-ABE8723CAA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C28FA4-59C4-BEEF-3C9A-417EF18257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ED843-7346-4B2C-A8FE-32FB90E4E6BE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CA5350-BE30-7CDF-DB40-3C359FE455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D23FE1-78AF-D2AA-27FA-DBB2A17A9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2BFD8-2EAB-447C-80DE-E0AF6F876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5913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C31888-AA83-17C1-C8D8-21A52BCA4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D9FD5A-69E4-0A09-B095-C3637E0BF0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321BF4-8369-9D84-8738-9BD92435AD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ED843-7346-4B2C-A8FE-32FB90E4E6BE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27D866-9C06-C91B-22EE-DB0476D540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71724-648D-7FBA-B20A-CD4DEEFAA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2BFD8-2EAB-447C-80DE-E0AF6F876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071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135EB-BBC1-EF50-5584-90C94780CBC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F40F67B-264B-D36D-8F25-BAE53126CBC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FBCD15-A4AA-F9D9-5C7A-5F3326F448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ED843-7346-4B2C-A8FE-32FB90E4E6BE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22FCC-7017-6A8D-5768-F6FAAB979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981F62-3AD7-51CB-7660-88F8EAE9A4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2BFD8-2EAB-447C-80DE-E0AF6F876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11061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535E37-51B5-5204-E00C-8FB879EB66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947C98-702E-6ED8-D33E-3326CF4E4A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36E7E95-52DF-A904-3254-E5C6EE979D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754D2C-A5EF-F5B2-6673-4096296AE8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ED843-7346-4B2C-A8FE-32FB90E4E6BE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E5C5754-9E53-FA3E-3668-7EC82A3C3E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1780939-D785-42EA-3178-F8706090C9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2BFD8-2EAB-447C-80DE-E0AF6F876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54716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881829-CCBD-06EC-C4F9-3DBEAE288F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392CFF-7A6E-5B32-DC80-02624E7E27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EABE77-3CC5-C6AA-9D79-14BFA9B651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DB4A32-7B45-EE02-86E4-4062652D14E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32D656-A31F-D3FB-2981-77F06200F8F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AE1DEFA-220A-C216-53AB-F5853E84D6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ED843-7346-4B2C-A8FE-32FB90E4E6BE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08684FD-B260-1E8C-2D34-64DB7425A2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F9F79B8-47DD-400D-3DBD-56FF7DA9F8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2BFD8-2EAB-447C-80DE-E0AF6F876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2192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EB87F1-7FF1-8994-1E40-1FF8702991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5A0EA2E-FAE3-CD95-9C5B-4377A71FAF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ED843-7346-4B2C-A8FE-32FB90E4E6BE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A6E8A54-ECC0-F809-AAD5-D420303A56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2F46FD7-4DD5-85E9-A226-F00FA6336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2BFD8-2EAB-447C-80DE-E0AF6F876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1027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0E74AEE-A1D2-AFBD-71C2-BB6AA52571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ED843-7346-4B2C-A8FE-32FB90E4E6BE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0DB476-70F0-A9E3-BCED-F2E99ACB54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2036D1-4E5D-7C48-9A49-F8B4C40A6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2BFD8-2EAB-447C-80DE-E0AF6F876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16736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C631F4-75F6-908B-C46D-6CC38C4E7F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928D73-4CB9-9C09-91F0-2D57791A0A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1862D5D-7FCD-19EA-B717-40CB1D27B4E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0FA4DA-7F64-208A-C5F2-F7A5769A95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ED843-7346-4B2C-A8FE-32FB90E4E6BE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43DC428-0940-2370-FA14-C18A634A5B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A94BD51-7822-02A6-92DE-347B2CFA9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2BFD8-2EAB-447C-80DE-E0AF6F876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044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538BE-C515-99B2-7EB9-539E52D967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D81A2BB-E451-6819-C5BC-C7048960FD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35E1124-9B07-C83A-ED18-05138967BE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B78873D-CEEF-1580-3176-99FF862397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ED843-7346-4B2C-A8FE-32FB90E4E6BE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578F0D1-820E-6D21-F4F5-E1FE0D7A7F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793B3B-7BA9-2462-F9E1-355E0E3EB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2BFD8-2EAB-447C-80DE-E0AF6F876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9667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F3B9F6A-E180-2BAB-3DB8-AA74A49D3A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D6C1533-10EB-2D19-5653-AFD82EB3B2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A1A66DD-0CD7-B996-45AC-6E1610B8499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21ED843-7346-4B2C-A8FE-32FB90E4E6BE}" type="datetimeFigureOut">
              <a:rPr lang="en-US" smtClean="0"/>
              <a:t>11/17/2025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B0629-6455-7740-C482-927D92405ED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887133-00D0-1CF2-B5E5-12140DDA8D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E2BFD8-2EAB-447C-80DE-E0AF6F876E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1147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9681BCAB-5FB5-8BF0-5E84-6EA735A59A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120" y="1503680"/>
            <a:ext cx="11952495" cy="514240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8610FD9-705F-3B32-6F81-D9F7A077F2F0}"/>
              </a:ext>
            </a:extLst>
          </p:cNvPr>
          <p:cNvSpPr txBox="1"/>
          <p:nvPr/>
        </p:nvSpPr>
        <p:spPr>
          <a:xfrm>
            <a:off x="7442200" y="1041464"/>
            <a:ext cx="235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FF0000"/>
                </a:solidFill>
              </a:rPr>
              <a:t>Link Failed 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5787583-CB1C-799B-93B2-76B750EE3079}"/>
              </a:ext>
            </a:extLst>
          </p:cNvPr>
          <p:cNvSpPr txBox="1"/>
          <p:nvPr/>
        </p:nvSpPr>
        <p:spPr>
          <a:xfrm>
            <a:off x="1267460" y="1041464"/>
            <a:ext cx="2352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0070C0"/>
                </a:solidFill>
              </a:rPr>
              <a:t>Link Successfully 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B39F7E1-D251-BB68-9A32-5BC32FB00745}"/>
              </a:ext>
            </a:extLst>
          </p:cNvPr>
          <p:cNvSpPr txBox="1"/>
          <p:nvPr/>
        </p:nvSpPr>
        <p:spPr>
          <a:xfrm>
            <a:off x="4287520" y="313517"/>
            <a:ext cx="4749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dirty="0">
                <a:solidFill>
                  <a:srgbClr val="0070C0"/>
                </a:solidFill>
              </a:rPr>
              <a:t>Dump DP83TC812R register </a:t>
            </a:r>
            <a:endParaRPr lang="en-US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786681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>Texas Instruments,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Chan, Roy</dc:creator>
  <cp:lastModifiedBy>Chan, Roy</cp:lastModifiedBy>
  <cp:revision>1</cp:revision>
  <dcterms:created xsi:type="dcterms:W3CDTF">2025-11-17T09:30:09Z</dcterms:created>
  <dcterms:modified xsi:type="dcterms:W3CDTF">2025-11-17T09:34:24Z</dcterms:modified>
</cp:coreProperties>
</file>