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EB7AEE-854B-BF61-6E36-0683EF34E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B9EC460-BD92-9BBC-BEED-DAD197E2BA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E70147-35E1-BC79-FAA2-89A2D4907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E4BF-C739-424B-AB00-447DB734E1B8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ADDC08-6142-EC47-4156-640E1E73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6097D8-2813-80B4-4895-D8FC04CA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227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FD1F5C-9547-3C6F-9397-A5567AEAC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E5C1B88-00A2-D448-F9A3-B55011D79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E3E8B4-EA31-31F9-58C0-832F076D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4226-AC7C-4A5A-B62D-CE6EB848CA8D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3B6C00-4FC7-930C-3E62-8DD87AE1C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DB7066-F7C2-D3F3-C681-058A06515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16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E5490A-6967-925B-9245-15FD42B73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397045-3745-91D4-6633-4C9EB764B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C305C2-D5B0-FB0E-6F88-12748A5D4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E6F97-34F4-497D-869C-4054353B5493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42F60A-6DCF-AB3C-8C87-B4A86BD2F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EE8D09-1D30-A900-68F0-2CEE7D276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85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C567C1-B01D-4106-6A57-3EB2FB437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1027B7-E8B7-F568-490B-97F5E16E6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807500B-E2EE-96D5-D94C-6720715D8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703EC67-9142-562C-DE8F-370C33AA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B696-E1EB-4E8F-8FB2-A10BDA3FEC6B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E81686D-E272-22F2-15BC-7B121E34A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72F568-B7F0-1EB3-2032-CB3F9972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38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D6866A-5CAB-0DDF-2940-FA63E4266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F6EA48-1AFE-FE57-E420-6B12B5DCB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5A8C25-19ED-38C2-32DA-2AF5E9AB1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A4645C0-79F3-7612-0F0C-3E375212B7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CF098F6-88ED-933A-D1A1-F8EF33398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E2357D7-C8FD-6395-64E2-AE3837AF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38651-224C-48CD-A144-9D6D3C9B2063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3147BC3-04AB-3A8F-8E64-F572EA207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C4B49D9-6727-B822-6CF6-203F5B0EF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8253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4991C3-294A-4768-A3EB-28919FED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AEC286D-7C1B-B09F-8EB7-1DBECEB1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00BD-3084-4289-AD89-0FE6B3F512C3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2658721-C001-FEF3-B76C-C7F45D214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673DFEE-D339-9A0D-F99C-F4C3E3BE8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988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9D9BCFC-E807-0A6B-C958-F953BABF9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181C2-DD43-4B22-9B59-437C1961C5C6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0CE52E4-58FF-0175-6391-4AA0DB9D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8E15CDB-D035-6C65-353D-A73F7814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762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F3D156-150D-A477-0AE9-D5B25D545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5AB4F32-17B0-8363-92D3-832B8C9DB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0D47A4-9E27-9B2F-D5D1-FEF33FB4C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665CDE8-70BC-824F-0C05-13C7635DA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99526-3E31-45CF-93E2-919F4CB7D84F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FFB8C0-52EE-C2AD-16CD-5B2708998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865B81-05C8-6802-D319-7F93239A5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41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095EBE-D129-0E85-1AF5-BA8821E02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CD6DD2-B928-5DE0-02E4-CCEE79F183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8C48533-43E3-7A80-86C9-52D608E6C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E5B163-1CC3-B6BA-F4E3-EA056EC40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62C7A-4055-414A-8A7C-DB9999BDCFB0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4AD246B-F5C5-C727-DD21-E67DF37FC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4B2BF3E-366B-6E53-3A1B-138E9FA60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096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833DEB-D419-B35A-46F5-0162D852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7819869-F38E-9768-F9B7-49D4F6016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69F280-BB84-7AEA-05F9-EB4E3574F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4B64-1445-48FF-A359-00B098319AB0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FC32D6-3DD9-FE87-5081-29B751E3D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B4CBEA-9756-0CF7-17DD-AE83901F4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0088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5F07543-1936-B2C3-ACF0-20F07CA2A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AF6823-CD91-C121-0414-04E23A924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4395AE-2883-D5F8-83BB-1FBC3A72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E5DC-2E48-41E3-B1C5-DF6E2BF974D4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5295E2-AE98-1A7D-94E4-F184E6D4E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F12323-23E8-1C2E-CFF1-F999CAC4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1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62A0FE2-D03C-1CC3-C850-913613435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43BDA7-AB59-17F3-BDFE-1277B60E3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4B82B6-2965-2E90-73F0-01670E1D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E74FF7-E2A0-45DA-80AD-E83DFCD674F0}" type="datetime1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608EBE-0B80-7BB5-C22E-403681739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F09680-1363-B0B2-A661-008876B7E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0EE5C7-8FD3-4D0A-BA1C-55BBFB82D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27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470C74-9E2A-2493-5760-91E6BEFA2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0EE5C7-8FD3-4D0A-BA1C-55BBFB82DA49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90691BA-AF9D-AECC-E680-C45997028D68}"/>
              </a:ext>
            </a:extLst>
          </p:cNvPr>
          <p:cNvSpPr txBox="1"/>
          <p:nvPr/>
        </p:nvSpPr>
        <p:spPr>
          <a:xfrm>
            <a:off x="181281" y="165413"/>
            <a:ext cx="4874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50" charset="-128"/>
                <a:cs typeface="+mn-cs"/>
              </a:rPr>
              <a:t>DS90CR285 Application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27683BB-1CD2-5BA2-DE63-C1FEDCE5D8A5}"/>
              </a:ext>
            </a:extLst>
          </p:cNvPr>
          <p:cNvSpPr/>
          <p:nvPr/>
        </p:nvSpPr>
        <p:spPr>
          <a:xfrm>
            <a:off x="1358537" y="2211976"/>
            <a:ext cx="1166949" cy="202909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Camera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id="{AC4747CA-8FB2-0B65-1351-516849ED3E5A}"/>
              </a:ext>
            </a:extLst>
          </p:cNvPr>
          <p:cNvSpPr/>
          <p:nvPr/>
        </p:nvSpPr>
        <p:spPr>
          <a:xfrm>
            <a:off x="2512836" y="2211976"/>
            <a:ext cx="1733005" cy="2029098"/>
          </a:xfrm>
          <a:prstGeom prst="rightArrow">
            <a:avLst>
              <a:gd name="adj1" fmla="val 66308"/>
              <a:gd name="adj2" fmla="val 31528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</a:rPr>
              <a:t>Camera Link</a:t>
            </a:r>
          </a:p>
          <a:p>
            <a:pPr algn="ctr"/>
            <a:r>
              <a:rPr kumimoji="1" lang="en-US" altLang="ja-JP" sz="1400" dirty="0">
                <a:solidFill>
                  <a:schemeClr val="tx1"/>
                </a:solidFill>
              </a:rPr>
              <a:t>(Base Profile)</a:t>
            </a: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LVDS 11pair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2C2AFB4-D664-9620-AEB6-0607812315E9}"/>
              </a:ext>
            </a:extLst>
          </p:cNvPr>
          <p:cNvSpPr/>
          <p:nvPr/>
        </p:nvSpPr>
        <p:spPr>
          <a:xfrm>
            <a:off x="4258490" y="1523999"/>
            <a:ext cx="2290355" cy="31065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>
                <a:solidFill>
                  <a:schemeClr val="tx1"/>
                </a:solidFill>
              </a:rPr>
              <a:t>Development Board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E4B73DE-1901-6AA5-F095-E5F425BF0278}"/>
              </a:ext>
            </a:extLst>
          </p:cNvPr>
          <p:cNvSpPr/>
          <p:nvPr/>
        </p:nvSpPr>
        <p:spPr>
          <a:xfrm>
            <a:off x="4410888" y="2616472"/>
            <a:ext cx="1267097" cy="122010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FPGA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183B6B99-9332-8EF3-37E4-78A3154C1EEE}"/>
              </a:ext>
            </a:extLst>
          </p:cNvPr>
          <p:cNvSpPr/>
          <p:nvPr/>
        </p:nvSpPr>
        <p:spPr>
          <a:xfrm>
            <a:off x="6542304" y="1818139"/>
            <a:ext cx="1733005" cy="1340666"/>
          </a:xfrm>
          <a:prstGeom prst="rightArrow">
            <a:avLst>
              <a:gd name="adj1" fmla="val 66308"/>
              <a:gd name="adj2" fmla="val 31528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</a:rPr>
              <a:t>Camera Link</a:t>
            </a:r>
          </a:p>
          <a:p>
            <a:pPr algn="ctr"/>
            <a:r>
              <a:rPr kumimoji="1" lang="en-US" altLang="ja-JP" sz="1400" dirty="0">
                <a:solidFill>
                  <a:schemeClr val="tx1"/>
                </a:solidFill>
              </a:rPr>
              <a:t>(Medium Profile)</a:t>
            </a: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LVDS 5pair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978C3A9-6AFA-CBE7-E5A3-9BBC4D87B362}"/>
              </a:ext>
            </a:extLst>
          </p:cNvPr>
          <p:cNvSpPr/>
          <p:nvPr/>
        </p:nvSpPr>
        <p:spPr>
          <a:xfrm>
            <a:off x="5989312" y="2029095"/>
            <a:ext cx="404947" cy="91875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3B1F71B-CE59-6126-3C3F-FB96497E5983}"/>
              </a:ext>
            </a:extLst>
          </p:cNvPr>
          <p:cNvSpPr/>
          <p:nvPr/>
        </p:nvSpPr>
        <p:spPr>
          <a:xfrm>
            <a:off x="5989312" y="3498668"/>
            <a:ext cx="404947" cy="91875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FFD264E-3A22-7F9A-419F-D8AAFD9D1852}"/>
              </a:ext>
            </a:extLst>
          </p:cNvPr>
          <p:cNvSpPr txBox="1"/>
          <p:nvPr/>
        </p:nvSpPr>
        <p:spPr>
          <a:xfrm rot="16200000">
            <a:off x="5677862" y="2349973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DS90CR285</a:t>
            </a:r>
            <a:endParaRPr kumimoji="1" lang="ja-JP" altLang="en-US" sz="12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545206C-C532-14F2-6C44-7041B1CDFBAE}"/>
              </a:ext>
            </a:extLst>
          </p:cNvPr>
          <p:cNvSpPr txBox="1"/>
          <p:nvPr/>
        </p:nvSpPr>
        <p:spPr>
          <a:xfrm rot="16200000">
            <a:off x="5677862" y="3819546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DS90CR285</a:t>
            </a:r>
            <a:endParaRPr kumimoji="1" lang="ja-JP" altLang="en-US" sz="1200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5E5F509-B06E-B065-E0A1-1DF1C05DD385}"/>
              </a:ext>
            </a:extLst>
          </p:cNvPr>
          <p:cNvSpPr/>
          <p:nvPr/>
        </p:nvSpPr>
        <p:spPr>
          <a:xfrm>
            <a:off x="6542304" y="3289887"/>
            <a:ext cx="1733005" cy="1340666"/>
          </a:xfrm>
          <a:prstGeom prst="rightArrow">
            <a:avLst>
              <a:gd name="adj1" fmla="val 66308"/>
              <a:gd name="adj2" fmla="val 31528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>
                <a:solidFill>
                  <a:schemeClr val="tx1"/>
                </a:solidFill>
              </a:rPr>
              <a:t>Camera Link</a:t>
            </a:r>
          </a:p>
          <a:p>
            <a:pPr algn="ctr"/>
            <a:r>
              <a:rPr kumimoji="1" lang="en-US" altLang="ja-JP" sz="1400" dirty="0">
                <a:solidFill>
                  <a:schemeClr val="tx1"/>
                </a:solidFill>
              </a:rPr>
              <a:t>(Medium Profile)</a:t>
            </a:r>
          </a:p>
          <a:p>
            <a:pPr algn="ctr"/>
            <a:r>
              <a:rPr lang="en-US" altLang="ja-JP" sz="1400" dirty="0">
                <a:solidFill>
                  <a:schemeClr val="tx1"/>
                </a:solidFill>
              </a:rPr>
              <a:t>LVDS 5pair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377EF6D-4406-6E93-2682-08680CC7C849}"/>
              </a:ext>
            </a:extLst>
          </p:cNvPr>
          <p:cNvSpPr/>
          <p:nvPr/>
        </p:nvSpPr>
        <p:spPr>
          <a:xfrm>
            <a:off x="8294499" y="1523999"/>
            <a:ext cx="2397503" cy="3106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>
                <a:solidFill>
                  <a:schemeClr val="tx1"/>
                </a:solidFill>
              </a:rPr>
              <a:t>Customer Board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9271379-5A40-4246-1305-B52F1019B1E5}"/>
              </a:ext>
            </a:extLst>
          </p:cNvPr>
          <p:cNvSpPr/>
          <p:nvPr/>
        </p:nvSpPr>
        <p:spPr>
          <a:xfrm>
            <a:off x="8427712" y="2029095"/>
            <a:ext cx="404947" cy="91875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273343D-7B7E-5203-82F4-E579AC3B56AE}"/>
              </a:ext>
            </a:extLst>
          </p:cNvPr>
          <p:cNvSpPr/>
          <p:nvPr/>
        </p:nvSpPr>
        <p:spPr>
          <a:xfrm>
            <a:off x="8427712" y="3498668"/>
            <a:ext cx="404947" cy="91875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29133B5-9B93-1477-BF33-C864F477A18C}"/>
              </a:ext>
            </a:extLst>
          </p:cNvPr>
          <p:cNvSpPr txBox="1"/>
          <p:nvPr/>
        </p:nvSpPr>
        <p:spPr>
          <a:xfrm rot="16200000">
            <a:off x="8116262" y="2349973"/>
            <a:ext cx="10278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chemeClr val="bg1">
                    <a:lumMod val="75000"/>
                  </a:schemeClr>
                </a:solidFill>
              </a:rPr>
              <a:t>DS90CR286</a:t>
            </a:r>
            <a:endParaRPr kumimoji="1"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9FF0416-755A-F26D-831F-95B4CAAF9DE8}"/>
              </a:ext>
            </a:extLst>
          </p:cNvPr>
          <p:cNvSpPr txBox="1"/>
          <p:nvPr/>
        </p:nvSpPr>
        <p:spPr>
          <a:xfrm rot="16200000">
            <a:off x="8116262" y="3819546"/>
            <a:ext cx="10278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chemeClr val="bg1">
                    <a:lumMod val="75000"/>
                  </a:schemeClr>
                </a:solidFill>
              </a:rPr>
              <a:t>DS90CR286</a:t>
            </a:r>
            <a:endParaRPr kumimoji="1"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6DED2D9-F612-6C6D-5B7E-2E14671750FE}"/>
              </a:ext>
            </a:extLst>
          </p:cNvPr>
          <p:cNvSpPr/>
          <p:nvPr/>
        </p:nvSpPr>
        <p:spPr>
          <a:xfrm>
            <a:off x="9167948" y="2612572"/>
            <a:ext cx="1267097" cy="122010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>
                    <a:lumMod val="75000"/>
                  </a:schemeClr>
                </a:solidFill>
              </a:rPr>
              <a:t>FPGA</a:t>
            </a:r>
            <a:endParaRPr kumimoji="1" lang="ja-JP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87EA555-41B1-EAE8-A483-99B9EB0CA2E0}"/>
              </a:ext>
            </a:extLst>
          </p:cNvPr>
          <p:cNvSpPr txBox="1"/>
          <p:nvPr/>
        </p:nvSpPr>
        <p:spPr>
          <a:xfrm>
            <a:off x="8774754" y="1801729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(Unknown Spec)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177026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43</Words>
  <Application>Microsoft Office PowerPoint</Application>
  <PresentationFormat>ワイド画面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Maekawa Osamu(前川　治)</dc:creator>
  <cp:lastModifiedBy>Maekawa Osamu(前川　治)</cp:lastModifiedBy>
  <cp:revision>6</cp:revision>
  <dcterms:created xsi:type="dcterms:W3CDTF">2026-07-30T23:56:57Z</dcterms:created>
  <dcterms:modified xsi:type="dcterms:W3CDTF">2026-08-25T08:44:49Z</dcterms:modified>
</cp:coreProperties>
</file>