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58" r:id="rId6"/>
    <p:sldId id="271" r:id="rId7"/>
    <p:sldId id="272" r:id="rId8"/>
    <p:sldId id="275" r:id="rId9"/>
    <p:sldId id="259" r:id="rId10"/>
    <p:sldId id="260" r:id="rId11"/>
    <p:sldId id="261" r:id="rId12"/>
    <p:sldId id="263" r:id="rId13"/>
    <p:sldId id="267" r:id="rId14"/>
    <p:sldId id="270" r:id="rId15"/>
    <p:sldId id="276" r:id="rId16"/>
    <p:sldId id="269" r:id="rId1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3" autoAdjust="0"/>
    <p:restoredTop sz="94660"/>
  </p:normalViewPr>
  <p:slideViewPr>
    <p:cSldViewPr snapToGrid="0">
      <p:cViewPr>
        <p:scale>
          <a:sx n="100" d="100"/>
          <a:sy n="100" d="100"/>
        </p:scale>
        <p:origin x="412" y="-116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37BF-7452-4076-B50F-14143693E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Schematic &amp; Layout review DS90UB935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5F00E-6D06-46D0-B076-4903E4106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FPD-Link Applications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6CAEA-4B1A-40BF-9BEF-01B43975B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D7B0-E539-46CC-8322-F98FD0F7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 GND VIAs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AC95-809E-44BC-87DB-6F55E661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3965667" cy="3709449"/>
          </a:xfrm>
        </p:spPr>
        <p:txBody>
          <a:bodyPr/>
          <a:lstStyle/>
          <a:p>
            <a:r>
              <a:rPr lang="en-US" dirty="0"/>
              <a:t>We only have 3 GND VIAs on the DAP which can be seen to the right, please see mechanical guidelines in the datasheet where we have 10 GND VIAs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5F236-1F33-475D-9B69-F9A32A4A4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75E09-8D16-417A-9C68-C13883CC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11" y="332524"/>
            <a:ext cx="3229521" cy="2239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2D21E9-12D9-4AF1-A55B-4689E865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42" y="2571750"/>
            <a:ext cx="2386722" cy="20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EF0C-23F2-4611-9B3B-9C00D3DA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more GND VIAs to </a:t>
            </a:r>
            <a:r>
              <a:rPr lang="en-US"/>
              <a:t>large isolated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455F-BED1-4652-B3B5-908D97B9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3740479" cy="3709449"/>
          </a:xfrm>
        </p:spPr>
        <p:txBody>
          <a:bodyPr/>
          <a:lstStyle/>
          <a:p>
            <a:r>
              <a:rPr lang="en-US" dirty="0"/>
              <a:t>GND islands which are not connected to other GND layers with VIAs are not recommended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547E9-2AC2-419C-972C-1DC441F45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FA084-B524-4631-B5C2-102D3DC4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65" y="1346608"/>
            <a:ext cx="3239138" cy="25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9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0534-D3EC-4C4E-9314-4146E1BB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Anti-Pads below high speed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366F-B30E-4E15-A45E-F9B56C5E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anti-pads in the GND planes below the component pads of high speed traces to minimize impedance discontinuity (update L7 in purple below)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CD1B0-CDA0-4E85-A4D7-0900A48A1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34E6C-ACBE-481D-A066-30CF2E2C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78" y="2006220"/>
            <a:ext cx="2309367" cy="22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ACBD-A964-4F54-9C2D-2F908219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“tear drop” to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5DCC-38F1-402D-9AC8-58605CED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3549410" cy="3709449"/>
          </a:xfrm>
        </p:spPr>
        <p:txBody>
          <a:bodyPr/>
          <a:lstStyle/>
          <a:p>
            <a:r>
              <a:rPr lang="en-US" dirty="0"/>
              <a:t>Addition of a tear drop connecting the DOUT+ signal to the connector can be helpful to reduce impedance discontinuity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1E928-A3EE-4C08-B445-57DAB69EA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3F220-DF27-490C-87E5-90CC3B31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74146"/>
            <a:ext cx="4216732" cy="37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205-485C-48F3-A9FA-FC030DD8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network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3EBC-D971-4B73-BD17-CFBDCE11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4238622" cy="3709449"/>
          </a:xfrm>
        </p:spPr>
        <p:txBody>
          <a:bodyPr/>
          <a:lstStyle/>
          <a:p>
            <a:r>
              <a:rPr lang="en-US" dirty="0"/>
              <a:t>Confirm that impedance of PoC network is 50 ohm as to not create any impedance discontinuity on the high speed trace carrying DOUT+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61205-8186-4E3D-9C30-F8B02C71C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78326-458F-49EF-984A-2A5C71D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20" y="919935"/>
            <a:ext cx="2032328" cy="3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CBF9-5699-4C7D-8D1F-70A7FF2B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Capacitors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E52D-4E1C-4660-AB44-F3ED65E0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4238622" cy="3709449"/>
          </a:xfrm>
        </p:spPr>
        <p:txBody>
          <a:bodyPr/>
          <a:lstStyle/>
          <a:p>
            <a:r>
              <a:rPr lang="en-US" dirty="0"/>
              <a:t>Current should flow over the pads of capacitors on the way from power plane to power pin on the serializer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4381-1FC3-476A-AF59-B551A812C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D1F22-D4B4-443F-A74C-983CCD270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674" y="994574"/>
            <a:ext cx="3820301" cy="2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A1A9-F66B-4127-8D6C-AAE7D8FF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CSI-2 DPHY trace length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AEA5-95D7-4486-AA74-06F8D880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3705222" cy="3709449"/>
          </a:xfrm>
        </p:spPr>
        <p:txBody>
          <a:bodyPr/>
          <a:lstStyle/>
          <a:p>
            <a:r>
              <a:rPr lang="en-US" dirty="0"/>
              <a:t>Length of all differential pairs should be within 5 mil of each other, please confirm if this was correctly done (cannot check on provided layout)</a:t>
            </a:r>
          </a:p>
          <a:p>
            <a:r>
              <a:rPr lang="en-US" dirty="0"/>
              <a:t>Confirm that routing is 100 ohm differential impedance, some spots where traces come apart likely are not 100 ohm</a:t>
            </a:r>
          </a:p>
          <a:p>
            <a:r>
              <a:rPr lang="en-US" dirty="0"/>
              <a:t>Add space between CSI signals &amp; GND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D3FB-992F-413C-B4A0-936A3624E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45047-67BE-4208-B6C0-4C859D3A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195" y="820761"/>
            <a:ext cx="4657427" cy="35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6AD1-CB30-4B8A-932F-094C823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B263-2BDC-448E-B840-6682CDF1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have component values from schematic so it’s not possible to complete a full schematic review. </a:t>
            </a:r>
          </a:p>
          <a:p>
            <a:r>
              <a:rPr lang="en-US" dirty="0"/>
              <a:t>Some pins such as pin 25 can be seen with missing decoupling capacitors (VDDD) and VDDPLL_CAP</a:t>
            </a:r>
          </a:p>
          <a:p>
            <a:r>
              <a:rPr lang="en-US" dirty="0"/>
              <a:t>IDX pin &amp; mode pin VDD reference:</a:t>
            </a:r>
          </a:p>
          <a:p>
            <a:pPr lvl="1"/>
            <a:r>
              <a:rPr lang="en-US" dirty="0"/>
              <a:t>Reference to the post-ferrite bead VDD18 (device side)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7D4E2-BCF1-45E4-837A-08F6DD99CE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7D35-F8F2-421B-AE34-34A786AB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network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666A-BDA8-4389-B076-83C4C019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3324222" cy="3709449"/>
          </a:xfrm>
        </p:spPr>
        <p:txBody>
          <a:bodyPr/>
          <a:lstStyle/>
          <a:p>
            <a:r>
              <a:rPr lang="en-US" dirty="0"/>
              <a:t>PoC network doesn’t appear to follow parts selected in the datasheet, please make sure to stay in compliance with channel specification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8CA5-B241-4AC8-96B2-AB4A15A47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DA84F-4E21-46E1-9A4A-C78BFF1F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360" y="1322900"/>
            <a:ext cx="4365612" cy="26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E405-3FFD-4647-90F7-8976E361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CLKIN oscillator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40B2-95E7-404C-B263-E0E9310F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4131046" cy="3709449"/>
          </a:xfrm>
        </p:spPr>
        <p:txBody>
          <a:bodyPr/>
          <a:lstStyle/>
          <a:p>
            <a:r>
              <a:rPr lang="en-US" dirty="0"/>
              <a:t>Although sync mode is listed a 24MHz oscillator is included which isn’t supported here.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85D64-DF81-4B60-A261-81D9E355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763F3-62C9-4B96-A0E0-17CCB1B28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3"/>
          <a:stretch/>
        </p:blipFill>
        <p:spPr>
          <a:xfrm>
            <a:off x="4313816" y="1707062"/>
            <a:ext cx="4376159" cy="20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A343-223E-45F7-B36D-DDCC4BC4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DOUT+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51B6F-4F02-4BEA-8E24-55F73D73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2744192" cy="37094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Recommended to make curves in the DOUT+ trace rather than 45 degree bends such as are seen here</a:t>
            </a:r>
          </a:p>
          <a:p>
            <a:pPr marL="0" indent="0">
              <a:buNone/>
            </a:pPr>
            <a:r>
              <a:rPr lang="en-US" dirty="0"/>
              <a:t>Only if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B38A-E71A-4458-AB1C-0C4808294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5CA69-6481-4564-99B7-D97AB8C2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65" y="1091307"/>
            <a:ext cx="5128710" cy="30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346E-BFDB-4677-95A6-766AD70F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ESD diode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EE92-5880-4CA6-BCBE-15453A77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Placing the ESD diode closer to connector allows for PoC circuit to be protected as well as creating more room for curved DOUT+ trace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E178E-1258-48D9-A006-A2A719A22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36BA6-6CDD-4AC4-998F-A24D6634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42218"/>
            <a:ext cx="3984983" cy="21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2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53D9-F83C-4B68-9228-CA7CC566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 spacing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0D2B-E32C-4680-B16E-E8EC2FD4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3946522" cy="3709449"/>
          </a:xfrm>
        </p:spPr>
        <p:txBody>
          <a:bodyPr/>
          <a:lstStyle/>
          <a:p>
            <a:r>
              <a:rPr lang="en-US" dirty="0"/>
              <a:t>Add more space between DOUT and GND (2-3x trace width)</a:t>
            </a:r>
          </a:p>
          <a:p>
            <a:pPr lvl="1"/>
            <a:r>
              <a:rPr lang="en-US" dirty="0"/>
              <a:t>On all layers not just layer 8 where FPD is routed</a:t>
            </a:r>
          </a:p>
          <a:p>
            <a:r>
              <a:rPr lang="en-US" dirty="0"/>
              <a:t>Add shielding VIAs surrounding  DOUT+ trace</a:t>
            </a:r>
          </a:p>
          <a:p>
            <a:pPr lvl="1"/>
            <a:r>
              <a:rPr lang="en-US" dirty="0"/>
              <a:t>GND VIAs will help protect the DOUT+ trace from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BA993-B3E4-4609-9EE3-831ACD471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9B92C-54C6-41E2-88B8-F54631EA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1127914"/>
            <a:ext cx="3270250" cy="28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D903-8C35-4FBB-9F02-067682F0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DOUT-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B5D9-766D-40F6-ACA3-128EED2C1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DOUT- trace to be 50 ohm single 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8E9CA-CA6A-4508-BE55-77E4C523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27AFE-E4D5-4423-8A93-32CC06D9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42" y="1416224"/>
            <a:ext cx="394359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83D6-020D-452F-91CB-9DAFF96E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DOUT+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AD79-C3E5-4115-8533-6DAA9FAD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point directly on DOUT+ trace is discouraged as this results in an impedance discontinuity. Trace should be 50 ohm single ended</a:t>
            </a:r>
          </a:p>
          <a:p>
            <a:r>
              <a:rPr lang="en-US" dirty="0"/>
              <a:t>First ferrite bead should be close in size to the trace, layout like this will result in another impedance discontinuity.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65FF-427B-4CA6-85E5-E90036BCC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D7508-094C-4326-B567-D7BDB209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15" y="2390392"/>
            <a:ext cx="4711849" cy="20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90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1802</TotalTime>
  <Words>503</Words>
  <Application>Microsoft Office PowerPoint</Application>
  <PresentationFormat>On-screen Show (16:9)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Theme-new</vt:lpstr>
      <vt:lpstr>Schematic &amp; Layout review DS90UB935</vt:lpstr>
      <vt:lpstr>Schematic comments</vt:lpstr>
      <vt:lpstr>PoC network development</vt:lpstr>
      <vt:lpstr>CLKIN oscillator selection</vt:lpstr>
      <vt:lpstr>DOUT+ Trace</vt:lpstr>
      <vt:lpstr>ESD diode placement</vt:lpstr>
      <vt:lpstr>Connector spacing</vt:lpstr>
      <vt:lpstr>DOUT- impedance</vt:lpstr>
      <vt:lpstr>DOUT+ impedance</vt:lpstr>
      <vt:lpstr>DAP GND VIAs</vt:lpstr>
      <vt:lpstr>Add more GND VIAs to large isolated areas</vt:lpstr>
      <vt:lpstr>Anti-Pads below high speed traces</vt:lpstr>
      <vt:lpstr>Add “tear drop” to connector</vt:lpstr>
      <vt:lpstr>PoC network impedance</vt:lpstr>
      <vt:lpstr>Decoupling Capacitors</vt:lpstr>
      <vt:lpstr>CSI-2 DPHY trace length matching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Schematic &amp; Layout review DS90UB935</dc:title>
  <dc:creator>Bejin, Thomas</dc:creator>
  <cp:lastModifiedBy>Bejin, Thomas</cp:lastModifiedBy>
  <cp:revision>28</cp:revision>
  <dcterms:created xsi:type="dcterms:W3CDTF">2023-05-16T20:38:19Z</dcterms:created>
  <dcterms:modified xsi:type="dcterms:W3CDTF">2023-05-18T02:45:08Z</dcterms:modified>
</cp:coreProperties>
</file>