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620" y="-102"/>
      </p:cViewPr>
      <p:guideLst>
        <p:guide orient="horz" pos="4201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3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7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0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1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0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9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9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5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4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7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47C5-0000-46C1-9976-74BE61027076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958E-5394-46BB-A142-A6BA4A59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2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91680" y="282114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UB953</a:t>
            </a:r>
            <a:endParaRPr lang="en-US" sz="1000" dirty="0"/>
          </a:p>
        </p:txBody>
      </p:sp>
      <p:sp>
        <p:nvSpPr>
          <p:cNvPr id="5" name="正方形/長方形 4"/>
          <p:cNvSpPr/>
          <p:nvPr/>
        </p:nvSpPr>
        <p:spPr>
          <a:xfrm>
            <a:off x="467544" y="2873043"/>
            <a:ext cx="736438" cy="47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CMOS SENSOR</a:t>
            </a:r>
            <a:endParaRPr lang="en-US" sz="1000" dirty="0"/>
          </a:p>
        </p:txBody>
      </p:sp>
      <p:sp>
        <p:nvSpPr>
          <p:cNvPr id="6" name="正方形/長方形 5"/>
          <p:cNvSpPr/>
          <p:nvPr/>
        </p:nvSpPr>
        <p:spPr>
          <a:xfrm>
            <a:off x="3495540" y="282114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UB954</a:t>
            </a:r>
            <a:endParaRPr lang="en-US" sz="1000" dirty="0"/>
          </a:p>
        </p:txBody>
      </p:sp>
      <p:sp>
        <p:nvSpPr>
          <p:cNvPr id="7" name="正方形/長方形 6"/>
          <p:cNvSpPr/>
          <p:nvPr/>
        </p:nvSpPr>
        <p:spPr>
          <a:xfrm>
            <a:off x="4644008" y="282114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UB953</a:t>
            </a:r>
            <a:endParaRPr lang="en-US" sz="1000" dirty="0"/>
          </a:p>
        </p:txBody>
      </p:sp>
      <p:sp>
        <p:nvSpPr>
          <p:cNvPr id="8" name="正方形/長方形 7"/>
          <p:cNvSpPr/>
          <p:nvPr/>
        </p:nvSpPr>
        <p:spPr>
          <a:xfrm>
            <a:off x="6426821" y="282114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UB954</a:t>
            </a:r>
            <a:endParaRPr lang="en-US" sz="1000" dirty="0"/>
          </a:p>
        </p:txBody>
      </p:sp>
      <p:cxnSp>
        <p:nvCxnSpPr>
          <p:cNvPr id="12" name="直線矢印コネクタ 11"/>
          <p:cNvCxnSpPr>
            <a:stCxn id="5" idx="3"/>
            <a:endCxn id="4" idx="1"/>
          </p:cNvCxnSpPr>
          <p:nvPr/>
        </p:nvCxnSpPr>
        <p:spPr>
          <a:xfrm>
            <a:off x="1203982" y="3109174"/>
            <a:ext cx="4876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4" idx="3"/>
            <a:endCxn id="6" idx="1"/>
          </p:cNvCxnSpPr>
          <p:nvPr/>
        </p:nvCxnSpPr>
        <p:spPr>
          <a:xfrm>
            <a:off x="2339752" y="3109174"/>
            <a:ext cx="11557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6" idx="3"/>
            <a:endCxn id="7" idx="1"/>
          </p:cNvCxnSpPr>
          <p:nvPr/>
        </p:nvCxnSpPr>
        <p:spPr>
          <a:xfrm>
            <a:off x="4143612" y="3109174"/>
            <a:ext cx="5003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7" idx="3"/>
            <a:endCxn id="8" idx="1"/>
          </p:cNvCxnSpPr>
          <p:nvPr/>
        </p:nvCxnSpPr>
        <p:spPr>
          <a:xfrm>
            <a:off x="5292080" y="3109174"/>
            <a:ext cx="11347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466741" y="2925524"/>
            <a:ext cx="73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FPD-LINK3</a:t>
            </a:r>
            <a:endParaRPr lang="en-US" sz="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08104" y="2925524"/>
            <a:ext cx="73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FPD-LINK3</a:t>
            </a:r>
            <a:endParaRPr lang="en-US" sz="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94230" y="2893730"/>
            <a:ext cx="73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CSI-2 (1)</a:t>
            </a:r>
            <a:endParaRPr lang="en-US" sz="800" dirty="0"/>
          </a:p>
        </p:txBody>
      </p:sp>
      <p:cxnSp>
        <p:nvCxnSpPr>
          <p:cNvPr id="25" name="直線矢印コネクタ 24"/>
          <p:cNvCxnSpPr>
            <a:stCxn id="6" idx="2"/>
            <a:endCxn id="33" idx="0"/>
          </p:cNvCxnSpPr>
          <p:nvPr/>
        </p:nvCxnSpPr>
        <p:spPr>
          <a:xfrm flipH="1">
            <a:off x="3816075" y="3397206"/>
            <a:ext cx="3501" cy="1225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3495540" y="384140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SoC</a:t>
            </a:r>
            <a:endParaRPr lang="en-US" sz="1000" dirty="0"/>
          </a:p>
        </p:txBody>
      </p:sp>
      <p:sp>
        <p:nvSpPr>
          <p:cNvPr id="33" name="正方形/長方形 32"/>
          <p:cNvSpPr/>
          <p:nvPr/>
        </p:nvSpPr>
        <p:spPr>
          <a:xfrm>
            <a:off x="3168003" y="4622798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Display</a:t>
            </a:r>
            <a:endParaRPr lang="en-US" sz="1000" dirty="0"/>
          </a:p>
        </p:txBody>
      </p:sp>
      <p:sp>
        <p:nvSpPr>
          <p:cNvPr id="36" name="正方形/長方形 35"/>
          <p:cNvSpPr/>
          <p:nvPr/>
        </p:nvSpPr>
        <p:spPr>
          <a:xfrm>
            <a:off x="3020673" y="2420888"/>
            <a:ext cx="2415423" cy="288032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99663" y="2205444"/>
            <a:ext cx="1000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Video Splitter Unit</a:t>
            </a:r>
            <a:endParaRPr lang="en-US" sz="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99663" y="3516625"/>
            <a:ext cx="73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CSI-2 (2)</a:t>
            </a:r>
            <a:endParaRPr lang="en-US" sz="800" dirty="0"/>
          </a:p>
        </p:txBody>
      </p:sp>
      <p:sp>
        <p:nvSpPr>
          <p:cNvPr id="42" name="正方形/長方形 41"/>
          <p:cNvSpPr/>
          <p:nvPr/>
        </p:nvSpPr>
        <p:spPr>
          <a:xfrm>
            <a:off x="7596336" y="282114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SoC</a:t>
            </a:r>
            <a:endParaRPr lang="en-US" sz="1000" dirty="0"/>
          </a:p>
        </p:txBody>
      </p:sp>
      <p:cxnSp>
        <p:nvCxnSpPr>
          <p:cNvPr id="45" name="直線矢印コネクタ 44"/>
          <p:cNvCxnSpPr/>
          <p:nvPr/>
        </p:nvCxnSpPr>
        <p:spPr>
          <a:xfrm flipH="1">
            <a:off x="7074893" y="3284984"/>
            <a:ext cx="52144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7154878" y="3141548"/>
            <a:ext cx="369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I2C</a:t>
            </a:r>
            <a:endParaRPr lang="en-US" sz="800" dirty="0"/>
          </a:p>
        </p:txBody>
      </p:sp>
      <p:cxnSp>
        <p:nvCxnSpPr>
          <p:cNvPr id="47" name="直線矢印コネクタ 46"/>
          <p:cNvCxnSpPr/>
          <p:nvPr/>
        </p:nvCxnSpPr>
        <p:spPr>
          <a:xfrm flipH="1">
            <a:off x="5292080" y="3294753"/>
            <a:ext cx="113474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4143612" y="3294753"/>
            <a:ext cx="48667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2339752" y="3294753"/>
            <a:ext cx="115578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>
            <a:off x="1203982" y="3294753"/>
            <a:ext cx="487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5674491" y="3132572"/>
            <a:ext cx="573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I2C (BC)</a:t>
            </a:r>
            <a:endParaRPr lang="en-US" sz="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203860" y="3141548"/>
            <a:ext cx="369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I2C</a:t>
            </a:r>
            <a:endParaRPr lang="en-US" sz="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465779" y="3132572"/>
            <a:ext cx="573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I2C (BC)</a:t>
            </a:r>
            <a:endParaRPr lang="en-US" sz="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94405" y="3141548"/>
            <a:ext cx="369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I2C</a:t>
            </a:r>
            <a:endParaRPr lang="en-US" sz="800" dirty="0"/>
          </a:p>
        </p:txBody>
      </p:sp>
      <p:sp>
        <p:nvSpPr>
          <p:cNvPr id="59" name="正方形/長方形 58"/>
          <p:cNvSpPr/>
          <p:nvPr/>
        </p:nvSpPr>
        <p:spPr>
          <a:xfrm>
            <a:off x="323528" y="2420888"/>
            <a:ext cx="2161549" cy="109573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89962" y="2205444"/>
            <a:ext cx="1000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Camera Unit</a:t>
            </a:r>
            <a:endParaRPr lang="en-US" sz="800" dirty="0"/>
          </a:p>
        </p:txBody>
      </p:sp>
      <p:sp>
        <p:nvSpPr>
          <p:cNvPr id="61" name="正方形/長方形 60"/>
          <p:cNvSpPr/>
          <p:nvPr/>
        </p:nvSpPr>
        <p:spPr>
          <a:xfrm>
            <a:off x="6246011" y="2420888"/>
            <a:ext cx="2214421" cy="109573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817183" y="2205444"/>
            <a:ext cx="1000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ECU</a:t>
            </a:r>
            <a:endParaRPr lang="en-US" sz="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24731" y="85152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Isn’t it  possible for SoC in ECU unit to control CMOS Sensor in Camera Unit over additional UB953/954 in video splitter unit?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If yes, could you advise how to assign addresses?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615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2</cp:revision>
  <dcterms:created xsi:type="dcterms:W3CDTF">2020-01-06T09:07:49Z</dcterms:created>
  <dcterms:modified xsi:type="dcterms:W3CDTF">2020-01-06T09:20:48Z</dcterms:modified>
</cp:coreProperties>
</file>