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57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396" y="132"/>
      </p:cViewPr>
      <p:guideLst>
        <p:guide orient="horz" pos="162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6A58-FAFF-491B-AEAF-949E716E7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720377"/>
            <a:ext cx="8458200" cy="1102519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sz="3200" dirty="0"/>
              <a:t>DS90UB960 Layout review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1D1A5-AB50-43AE-BB3B-88A6824AC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B705E48-340C-4F42-846C-39B5B573A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0011-EB69-4A4E-9D0F-D08EEA9A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Connector Layout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93D68-34F2-40C3-B896-A1DD1A48B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321" y="1208762"/>
            <a:ext cx="4711239" cy="31367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51525-02A1-4A00-BE62-1EA139BA4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4C1D9-8EBA-487E-B259-1E6198C18EC4}"/>
              </a:ext>
            </a:extLst>
          </p:cNvPr>
          <p:cNvSpPr/>
          <p:nvPr/>
        </p:nvSpPr>
        <p:spPr>
          <a:xfrm>
            <a:off x="6545986" y="1745601"/>
            <a:ext cx="25175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Consult connector vendor for optimal connector footprint. This is critical in ensuring good signal integrity.</a:t>
            </a:r>
            <a:endParaRPr lang="en-US" sz="10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47332A-99D9-4DD0-B505-2C5A722B21E5}"/>
              </a:ext>
            </a:extLst>
          </p:cNvPr>
          <p:cNvCxnSpPr>
            <a:cxnSpLocks/>
          </p:cNvCxnSpPr>
          <p:nvPr/>
        </p:nvCxnSpPr>
        <p:spPr>
          <a:xfrm flipH="1">
            <a:off x="5749447" y="2045412"/>
            <a:ext cx="796539" cy="146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876BDFF-2A8F-4AE6-A512-619AD43A9C72}"/>
              </a:ext>
            </a:extLst>
          </p:cNvPr>
          <p:cNvSpPr/>
          <p:nvPr/>
        </p:nvSpPr>
        <p:spPr>
          <a:xfrm>
            <a:off x="6545986" y="2582251"/>
            <a:ext cx="25175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Since the connector’s middle pin footprint is very large, it is recommended to increase spacing to GND area. Also m</a:t>
            </a: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Arial" panose="020B0604020202020204" pitchFamily="34" charset="0"/>
              </a:rPr>
              <a:t>ake sure to add anti-pad (keep-out area) underneath the Pad for impedance matching and reducing parasitic components.</a:t>
            </a:r>
            <a:endParaRPr lang="en-US" sz="10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3F4331-54A9-4786-B7BA-DEBB6BE7B0A5}"/>
              </a:ext>
            </a:extLst>
          </p:cNvPr>
          <p:cNvCxnSpPr>
            <a:cxnSpLocks/>
          </p:cNvCxnSpPr>
          <p:nvPr/>
        </p:nvCxnSpPr>
        <p:spPr>
          <a:xfrm flipH="1" flipV="1">
            <a:off x="5865635" y="2433140"/>
            <a:ext cx="680351" cy="518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9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2639-0221-4BA1-959E-2D917241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PoC</a:t>
            </a:r>
            <a:r>
              <a:rPr lang="en-US" dirty="0"/>
              <a:t>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DC9BD-5716-4641-A024-A4D8189C6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E5121-3860-4261-A7F9-9E255A90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20" y="981677"/>
            <a:ext cx="4937447" cy="33754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60FD50-FD51-4525-B189-22B9DBA360A5}"/>
              </a:ext>
            </a:extLst>
          </p:cNvPr>
          <p:cNvSpPr/>
          <p:nvPr/>
        </p:nvSpPr>
        <p:spPr>
          <a:xfrm>
            <a:off x="6626431" y="3016992"/>
            <a:ext cx="2517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Avoid Stubs on the High-Speed traces.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It is suggested to move the first FB </a:t>
            </a: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and place it directly on the HS trace to minimize the Stub.</a:t>
            </a:r>
            <a:endParaRPr lang="en-US" sz="10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3EE7B4-119D-4DD2-853C-DFCE6CD8B507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172277" y="3370935"/>
            <a:ext cx="1454154" cy="69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053742-B178-4EC4-AF90-A4BD9C02D8FD}"/>
              </a:ext>
            </a:extLst>
          </p:cNvPr>
          <p:cNvSpPr/>
          <p:nvPr/>
        </p:nvSpPr>
        <p:spPr>
          <a:xfrm>
            <a:off x="6528310" y="2217807"/>
            <a:ext cx="2517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Remove GND are in between FB pads and Inductor pads.</a:t>
            </a:r>
            <a:endParaRPr lang="en-US" sz="10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E6AD69-FA8F-4A49-B298-2C8E5FD6AD8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923844" y="2417862"/>
            <a:ext cx="1604466" cy="786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4D443D-112B-464C-B6B9-4BD1327B8F1A}"/>
              </a:ext>
            </a:extLst>
          </p:cNvPr>
          <p:cNvCxnSpPr>
            <a:cxnSpLocks/>
          </p:cNvCxnSpPr>
          <p:nvPr/>
        </p:nvCxnSpPr>
        <p:spPr>
          <a:xfrm flipH="1" flipV="1">
            <a:off x="3241181" y="2195946"/>
            <a:ext cx="3287129" cy="152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2E168A-A95C-41D5-8B36-09C6109768B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503186" y="2417862"/>
            <a:ext cx="2025124" cy="423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6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2639-0221-4BA1-959E-2D917241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PoC</a:t>
            </a:r>
            <a:r>
              <a:rPr lang="en-US" dirty="0"/>
              <a:t>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DC9BD-5716-4641-A024-A4D8189C6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E5121-3860-4261-A7F9-9E255A90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20" y="981677"/>
            <a:ext cx="4937447" cy="33754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60FD50-FD51-4525-B189-22B9DBA360A5}"/>
              </a:ext>
            </a:extLst>
          </p:cNvPr>
          <p:cNvSpPr/>
          <p:nvPr/>
        </p:nvSpPr>
        <p:spPr>
          <a:xfrm>
            <a:off x="6626431" y="3016992"/>
            <a:ext cx="2517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All components on the </a:t>
            </a:r>
            <a:r>
              <a:rPr lang="en-US" sz="1000" dirty="0" err="1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PoC</a:t>
            </a: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must be located very close to each other, connected using short traces that have 50-ohm impedance.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3EE7B4-119D-4DD2-853C-DFCE6CD8B507}"/>
              </a:ext>
            </a:extLst>
          </p:cNvPr>
          <p:cNvCxnSpPr>
            <a:cxnSpLocks/>
          </p:cNvCxnSpPr>
          <p:nvPr/>
        </p:nvCxnSpPr>
        <p:spPr>
          <a:xfrm flipH="1" flipV="1">
            <a:off x="5172277" y="3310791"/>
            <a:ext cx="1454154" cy="84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053742-B178-4EC4-AF90-A4BD9C02D8FD}"/>
              </a:ext>
            </a:extLst>
          </p:cNvPr>
          <p:cNvSpPr/>
          <p:nvPr/>
        </p:nvSpPr>
        <p:spPr>
          <a:xfrm>
            <a:off x="6528310" y="2217807"/>
            <a:ext cx="25175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Avoid creating sharp angles within the HS signal path, which includes the </a:t>
            </a:r>
            <a:r>
              <a:rPr lang="en-US" sz="1000" dirty="0" err="1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PoC</a:t>
            </a: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Filter!</a:t>
            </a:r>
            <a:endParaRPr lang="en-US" sz="10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2E168A-A95C-41D5-8B36-09C6109768B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886792" y="2494806"/>
            <a:ext cx="1641518" cy="277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67D371A-A682-4C91-A12E-29FE0F642696}"/>
              </a:ext>
            </a:extLst>
          </p:cNvPr>
          <p:cNvSpPr/>
          <p:nvPr/>
        </p:nvSpPr>
        <p:spPr>
          <a:xfrm>
            <a:off x="6574239" y="1329381"/>
            <a:ext cx="2517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Consider adding more ground </a:t>
            </a:r>
            <a:r>
              <a:rPr lang="en-US" sz="1000" dirty="0" err="1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Vias</a:t>
            </a: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around HS traces and </a:t>
            </a:r>
            <a:r>
              <a:rPr lang="en-US" sz="1000" dirty="0" err="1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PoC</a:t>
            </a: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traces.</a:t>
            </a:r>
            <a:endParaRPr lang="en-US" sz="10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9D07DE-6477-4C54-92F3-6A1A2D44315A}"/>
              </a:ext>
            </a:extLst>
          </p:cNvPr>
          <p:cNvCxnSpPr>
            <a:cxnSpLocks/>
          </p:cNvCxnSpPr>
          <p:nvPr/>
        </p:nvCxnSpPr>
        <p:spPr>
          <a:xfrm flipH="1">
            <a:off x="4171167" y="1610086"/>
            <a:ext cx="2403072" cy="1504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B634-A02F-4A46-B56A-4FD4F757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PoC</a:t>
            </a:r>
            <a:r>
              <a:rPr lang="en-US" dirty="0"/>
              <a:t> Anti-Pads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40CE4-97BC-4529-9DC9-4FA9E2ACF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59BC1-4CC6-429B-B1D1-8591B599D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30" y="1114633"/>
            <a:ext cx="4292820" cy="34055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890229-0CFF-4C66-8363-A26A40ED1DEB}"/>
              </a:ext>
            </a:extLst>
          </p:cNvPr>
          <p:cNvSpPr/>
          <p:nvPr/>
        </p:nvSpPr>
        <p:spPr>
          <a:xfrm>
            <a:off x="2323578" y="1647174"/>
            <a:ext cx="1133606" cy="87682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E53B1-6112-46E0-8055-932CCBD9AE81}"/>
              </a:ext>
            </a:extLst>
          </p:cNvPr>
          <p:cNvSpPr/>
          <p:nvPr/>
        </p:nvSpPr>
        <p:spPr>
          <a:xfrm>
            <a:off x="3434219" y="2523996"/>
            <a:ext cx="686844" cy="4634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185726-026B-45E6-962D-D1485E7F344B}"/>
              </a:ext>
            </a:extLst>
          </p:cNvPr>
          <p:cNvSpPr/>
          <p:nvPr/>
        </p:nvSpPr>
        <p:spPr>
          <a:xfrm>
            <a:off x="4228578" y="2926916"/>
            <a:ext cx="686844" cy="4634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91945-C951-4BE9-B385-4CFD31D1E24B}"/>
              </a:ext>
            </a:extLst>
          </p:cNvPr>
          <p:cNvSpPr/>
          <p:nvPr/>
        </p:nvSpPr>
        <p:spPr>
          <a:xfrm>
            <a:off x="3831399" y="2523996"/>
            <a:ext cx="686844" cy="4634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BEA508-A7C4-4C47-9337-A0C7609B1F01}"/>
              </a:ext>
            </a:extLst>
          </p:cNvPr>
          <p:cNvSpPr/>
          <p:nvPr/>
        </p:nvSpPr>
        <p:spPr>
          <a:xfrm>
            <a:off x="6475518" y="1392011"/>
            <a:ext cx="25175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Consider adding Anti-pads in the next GND layer for all FB and Inductors in the </a:t>
            </a:r>
            <a:r>
              <a:rPr lang="en-US" sz="1000" dirty="0" err="1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PoC</a:t>
            </a: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 Filter.</a:t>
            </a:r>
            <a:endParaRPr lang="en-US" sz="10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2A4400-7C87-46B7-BB86-B6F7D7F6B150}"/>
              </a:ext>
            </a:extLst>
          </p:cNvPr>
          <p:cNvCxnSpPr>
            <a:cxnSpLocks/>
          </p:cNvCxnSpPr>
          <p:nvPr/>
        </p:nvCxnSpPr>
        <p:spPr>
          <a:xfrm flipH="1">
            <a:off x="4518243" y="1647174"/>
            <a:ext cx="1851242" cy="764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7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EA61E6-0B7E-48D2-962E-E095C590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High-Speed Traces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E85E8-3BCB-4E14-852E-E05446D68A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D9976-5660-4AAF-8544-29CAF082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97" y="1307016"/>
            <a:ext cx="5331589" cy="3135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88414D-E922-419E-A075-697B334FAC6C}"/>
              </a:ext>
            </a:extLst>
          </p:cNvPr>
          <p:cNvSpPr/>
          <p:nvPr/>
        </p:nvSpPr>
        <p:spPr>
          <a:xfrm>
            <a:off x="6574239" y="2474794"/>
            <a:ext cx="25175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Make sure HS traces have 50 ohm impedance from connector until RIN+/- pins.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F37A87-0F03-4C9F-9314-3B107DA4004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501027" y="2751793"/>
            <a:ext cx="3073212" cy="4360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359F83-8423-478E-8D90-D759383C63A7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933007" y="1923751"/>
            <a:ext cx="1641232" cy="828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8201039-7BBA-47FA-A073-F632D6E0D835}"/>
              </a:ext>
            </a:extLst>
          </p:cNvPr>
          <p:cNvSpPr/>
          <p:nvPr/>
        </p:nvSpPr>
        <p:spPr>
          <a:xfrm>
            <a:off x="6574239" y="3623783"/>
            <a:ext cx="25175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MS Mincho" panose="020B0400000000000000" pitchFamily="49" charset="-128"/>
                <a:cs typeface="Times New Roman" panose="02020603050405020304" pitchFamily="18" charset="0"/>
              </a:rPr>
              <a:t>Make sure to add anti-pads underneath the AC coupling caps for impedance matching. </a:t>
            </a:r>
            <a:endParaRPr lang="en-US" sz="1000" dirty="0">
              <a:effectLst/>
              <a:latin typeface="Arial" panose="020B0604020202020204" pitchFamily="34" charset="0"/>
              <a:ea typeface="MS Mincho" panose="020B0400000000000000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8642BE-44DB-4BA6-9E14-2CC20F047874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2751553" y="3682914"/>
            <a:ext cx="3822686" cy="217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250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-new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-new" id="{4B444CA8-5089-4C8C-A892-5383A8EDC2CD}" vid="{B9F702C9-368E-4FE6-9D0C-1E6C532F79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352</TotalTime>
  <Words>216</Words>
  <Application>Microsoft Office PowerPoint</Application>
  <PresentationFormat>On-screen Show (16:9)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MS Mincho</vt:lpstr>
      <vt:lpstr>Arial</vt:lpstr>
      <vt:lpstr>Times New Roman</vt:lpstr>
      <vt:lpstr>Default Theme-new</vt:lpstr>
      <vt:lpstr> DS90UB960 Layout review </vt:lpstr>
      <vt:lpstr>Connector Layout</vt:lpstr>
      <vt:lpstr>PoC Layout</vt:lpstr>
      <vt:lpstr>PoC Layout</vt:lpstr>
      <vt:lpstr>PoC Anti-Pads</vt:lpstr>
      <vt:lpstr>High-Speed Traces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DS90UB662 Layout Review</dc:title>
  <dc:creator>Bejin, Thomas</dc:creator>
  <cp:lastModifiedBy>Jaradat, Hamzeh</cp:lastModifiedBy>
  <cp:revision>22</cp:revision>
  <dcterms:created xsi:type="dcterms:W3CDTF">2022-11-16T18:43:31Z</dcterms:created>
  <dcterms:modified xsi:type="dcterms:W3CDTF">2023-02-17T22:22:51Z</dcterms:modified>
</cp:coreProperties>
</file>