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85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1447800"/>
            <a:ext cx="1309974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DS90UH941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910174" y="1828800"/>
            <a:ext cx="15486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3911" y="1447800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DSI 0..3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58808" y="1483309"/>
            <a:ext cx="133239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DS90UB948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63911" y="1817132"/>
            <a:ext cx="1336289" cy="11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101544" y="1459468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DOUT 0..3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791200" y="2209862"/>
            <a:ext cx="42320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248400" y="1483309"/>
            <a:ext cx="1841017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1920*720@60fps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977311" y="1905000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PCLK 100MHz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86000" y="2960637"/>
            <a:ext cx="0" cy="620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29811" y="3124200"/>
            <a:ext cx="169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Refclk0 </a:t>
            </a:r>
            <a:r>
              <a:rPr lang="en-US" dirty="0" smtClean="0"/>
              <a:t>100MHz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-66740" y="2005238"/>
            <a:ext cx="1721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DSI CLK 300MHz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94233" y="3657600"/>
            <a:ext cx="7251216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NOTE:</a:t>
            </a:r>
          </a:p>
          <a:p>
            <a:pPr marL="342900" indent="-342900">
              <a:buAutoNum type="arabicPeriod"/>
            </a:pPr>
            <a:r>
              <a:rPr lang="en-US" dirty="0" smtClean="0"/>
              <a:t>4 DSI lanes, continuous clock mode</a:t>
            </a:r>
          </a:p>
          <a:p>
            <a:pPr marL="342900" indent="-342900">
              <a:buAutoNum type="arabicPeriod"/>
            </a:pPr>
            <a:r>
              <a:rPr lang="en-US" dirty="0" smtClean="0"/>
              <a:t>In </a:t>
            </a:r>
            <a:r>
              <a:rPr lang="en-US" dirty="0" smtClean="0"/>
              <a:t>DSI reference mode, </a:t>
            </a:r>
            <a:r>
              <a:rPr lang="en-US" dirty="0" smtClean="0"/>
              <a:t>DSI </a:t>
            </a:r>
            <a:r>
              <a:rPr lang="en-US" dirty="0" err="1" smtClean="0"/>
              <a:t>clk</a:t>
            </a:r>
            <a:r>
              <a:rPr lang="en-US" dirty="0" smtClean="0"/>
              <a:t> 300MHz, PCLK 100MHz</a:t>
            </a:r>
          </a:p>
          <a:p>
            <a:pPr marL="342900" indent="-342900">
              <a:buAutoNum type="arabicPeriod"/>
            </a:pPr>
            <a:r>
              <a:rPr lang="en-US" dirty="0" smtClean="0"/>
              <a:t>In external reference </a:t>
            </a:r>
            <a:r>
              <a:rPr lang="en-US" dirty="0" err="1" smtClean="0"/>
              <a:t>clk</a:t>
            </a:r>
            <a:r>
              <a:rPr lang="en-US" dirty="0" smtClean="0"/>
              <a:t> mode, </a:t>
            </a:r>
            <a:r>
              <a:rPr lang="en-US" dirty="0" smtClean="0"/>
              <a:t>Refclk0 100MHz</a:t>
            </a:r>
            <a:r>
              <a:rPr lang="en-US" dirty="0" smtClean="0"/>
              <a:t>, PCLK </a:t>
            </a:r>
            <a:r>
              <a:rPr lang="en-US" dirty="0" smtClean="0"/>
              <a:t>100MHz</a:t>
            </a:r>
          </a:p>
          <a:p>
            <a:pPr marL="342900" indent="-342900">
              <a:buAutoNum type="arabicPeriod"/>
            </a:pPr>
            <a:r>
              <a:rPr lang="en-US" smtClean="0"/>
              <a:t>By Pin </a:t>
            </a:r>
            <a:r>
              <a:rPr lang="en-US" dirty="0" smtClean="0"/>
              <a:t>strap Mode_sel</a:t>
            </a:r>
            <a:r>
              <a:rPr lang="en-US" dirty="0" smtClean="0"/>
              <a:t>0 mode 3: splitter 0, DSI lanes 4; </a:t>
            </a:r>
            <a:r>
              <a:rPr lang="en-US" dirty="0" smtClean="0"/>
              <a:t>Mode_sel1 mode 2: clock 0, coax 1, Disable DSI 0</a:t>
            </a: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4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76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Wang, (Telecom)Ryan</dc:creator>
  <cp:lastModifiedBy>Windows User</cp:lastModifiedBy>
  <cp:revision>14</cp:revision>
  <dcterms:created xsi:type="dcterms:W3CDTF">2006-08-16T00:00:00Z</dcterms:created>
  <dcterms:modified xsi:type="dcterms:W3CDTF">2020-04-23T08:18:39Z</dcterms:modified>
</cp:coreProperties>
</file>