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3" autoAdjust="0"/>
    <p:restoredTop sz="94660"/>
  </p:normalViewPr>
  <p:slideViewPr>
    <p:cSldViewPr snapToGrid="0">
      <p:cViewPr varScale="1">
        <p:scale>
          <a:sx n="81" d="100"/>
          <a:sy n="81" d="100"/>
        </p:scale>
        <p:origin x="126"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103614-F667-4007-9658-2BACF5D7698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780002B-7B6F-4870-BEDE-B3C8B55567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BB7B429-BBF1-47D0-8DC4-12E2BCE4A083}"/>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0EE32382-A2E9-42D2-8DF7-F5811CCBB7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968D83-3B09-4BBB-9196-045B4362F2C5}"/>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3684492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EB20FC-B237-4357-AAA3-C9159B47CAC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2C68D2-D98C-4CE6-B560-67F73D30ACA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0F960E-FEBE-4F5B-B874-BA287DA0843F}"/>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94D80948-2DCB-42A5-B690-8E81ED734B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D9659C-63A0-4B64-AE64-8579A01E5A9F}"/>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1881002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A18FA0C-EF3B-4586-8439-DEE942665C7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F40910-7511-4540-BCB7-74DCCCB4783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81112D-42DB-4782-AE1B-8CC7A9B97A1D}"/>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221DF047-0376-44DE-8902-7E0F631C23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7239C7-C290-487B-9982-C98CE8E9AB9C}"/>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4010716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78BA12-8AB2-46C8-B302-C566EC224D9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BE4659-2411-41C6-999B-B6E919018C7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E7E9D7-A000-4487-93D5-6D1AC97F0A2F}"/>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6D9A83E9-FC26-4586-8F98-471DA37E0B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B162B6-F62B-4DA6-BAEF-DABCC0C82EC4}"/>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2713703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FCCB0-16C6-4398-BAD3-3C9DB38E8F1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CEC668-842B-42DB-927A-25550252DC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295B34-C0D5-439D-9AA7-313031A44754}"/>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366C6662-79CC-4645-A9B9-4F8FACD78F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66CDEF-6F5B-4A54-B6FB-33E3B69ADA2D}"/>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2821388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5F3060-ADF1-473B-A277-BFC3AB57022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A5DA32-7C0B-4542-A79F-5A412385552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4CC6B49-A840-4035-A629-706926159D8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D7C7CF7-20D7-4251-8958-E5B57EBDAAC3}"/>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6" name="フッター プレースホルダー 5">
            <a:extLst>
              <a:ext uri="{FF2B5EF4-FFF2-40B4-BE49-F238E27FC236}">
                <a16:creationId xmlns:a16="http://schemas.microsoft.com/office/drawing/2014/main" id="{A0E23F07-FA47-4387-986E-E110191C56E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2C85F0-860B-4C9B-B6B0-4035E7DF25BF}"/>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332500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F189E7-B5F6-453E-A35E-C5690224979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C2401F-397B-48C3-8922-33A0F68731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D9D04BF-3918-4E4C-965E-5AA2F9117BD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0E7C86C-D986-41DE-B8DF-2EA08D2F65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141D8E3-DC86-4E09-AF43-20963EA6D43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10C8F88-BE97-4090-824B-81B9ABC8DB4D}"/>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8" name="フッター プレースホルダー 7">
            <a:extLst>
              <a:ext uri="{FF2B5EF4-FFF2-40B4-BE49-F238E27FC236}">
                <a16:creationId xmlns:a16="http://schemas.microsoft.com/office/drawing/2014/main" id="{9287AF03-9FCF-48D0-8353-8BC3DB4E545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FEDCC8-A9EE-448C-B842-199B1EE8D31D}"/>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283630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5C51E2-08AA-46A4-975F-E7BBC5D42D3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D86BBE2-4FBD-4012-B32C-A922C4E8D400}"/>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4" name="フッター プレースホルダー 3">
            <a:extLst>
              <a:ext uri="{FF2B5EF4-FFF2-40B4-BE49-F238E27FC236}">
                <a16:creationId xmlns:a16="http://schemas.microsoft.com/office/drawing/2014/main" id="{B356B594-5866-4647-9B06-2D8DA432D49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11860ED-7E0A-4643-9F98-7B2BFACFA91A}"/>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413221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F03CC6D-1533-433D-856B-A40A9066DC5D}"/>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3" name="フッター プレースホルダー 2">
            <a:extLst>
              <a:ext uri="{FF2B5EF4-FFF2-40B4-BE49-F238E27FC236}">
                <a16:creationId xmlns:a16="http://schemas.microsoft.com/office/drawing/2014/main" id="{EBA5C34F-32A9-4E7D-8F02-B564968875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BABB2EF-F8E6-4AF6-AC4D-95F6986929F9}"/>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394261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FCA4C9-5C6A-4E6B-B0F7-A785B85B2D7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199EB7-A3AE-42CB-B2EF-204B1EB36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264468-8A86-4F67-B29A-4D886DAB8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9240C8-7FD3-4AA4-B0E4-6A427C69B219}"/>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6" name="フッター プレースホルダー 5">
            <a:extLst>
              <a:ext uri="{FF2B5EF4-FFF2-40B4-BE49-F238E27FC236}">
                <a16:creationId xmlns:a16="http://schemas.microsoft.com/office/drawing/2014/main" id="{01F78B97-DB57-4593-A770-24636A47EE8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DB5DD3-75DA-4777-A39E-3302C1C9B20A}"/>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138425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24AFDA-4756-4298-BE20-0D75F373A21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857F919-0E1E-44B2-BB15-69B9BBAA1B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28CE68C-C50C-4D7B-B1DD-7FA16C4D7A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CA13F1-A4EB-44F7-A950-C47D3D4B6298}"/>
              </a:ext>
            </a:extLst>
          </p:cNvPr>
          <p:cNvSpPr>
            <a:spLocks noGrp="1"/>
          </p:cNvSpPr>
          <p:nvPr>
            <p:ph type="dt" sz="half" idx="10"/>
          </p:nvPr>
        </p:nvSpPr>
        <p:spPr/>
        <p:txBody>
          <a:bodyPr/>
          <a:lstStyle/>
          <a:p>
            <a:fld id="{37FD29A0-11DD-40E2-A8DA-25CB1B47CE41}" type="datetimeFigureOut">
              <a:rPr kumimoji="1" lang="ja-JP" altLang="en-US" smtClean="0"/>
              <a:t>2021/5/6</a:t>
            </a:fld>
            <a:endParaRPr kumimoji="1" lang="ja-JP" altLang="en-US"/>
          </a:p>
        </p:txBody>
      </p:sp>
      <p:sp>
        <p:nvSpPr>
          <p:cNvPr id="6" name="フッター プレースホルダー 5">
            <a:extLst>
              <a:ext uri="{FF2B5EF4-FFF2-40B4-BE49-F238E27FC236}">
                <a16:creationId xmlns:a16="http://schemas.microsoft.com/office/drawing/2014/main" id="{D2A36BA1-DE01-4C1E-8E80-E20C7C0361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1B112D1-5173-404A-825C-30CAC8299CFC}"/>
              </a:ext>
            </a:extLst>
          </p:cNvPr>
          <p:cNvSpPr>
            <a:spLocks noGrp="1"/>
          </p:cNvSpPr>
          <p:nvPr>
            <p:ph type="sldNum" sz="quarter" idx="12"/>
          </p:nvPr>
        </p:nvSpPr>
        <p:spPr/>
        <p:txBody>
          <a:body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2147793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A33ED8D-45BA-4EC5-B6AA-EAA57DBE0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FA52C8-490E-42CA-A6F7-BBB0A338D8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5885E8-18EE-445C-B83B-B89D50A11D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D29A0-11DD-40E2-A8DA-25CB1B47CE41}" type="datetimeFigureOut">
              <a:rPr kumimoji="1" lang="ja-JP" altLang="en-US" smtClean="0"/>
              <a:t>2021/5/6</a:t>
            </a:fld>
            <a:endParaRPr kumimoji="1" lang="ja-JP" altLang="en-US"/>
          </a:p>
        </p:txBody>
      </p:sp>
      <p:sp>
        <p:nvSpPr>
          <p:cNvPr id="5" name="フッター プレースホルダー 4">
            <a:extLst>
              <a:ext uri="{FF2B5EF4-FFF2-40B4-BE49-F238E27FC236}">
                <a16:creationId xmlns:a16="http://schemas.microsoft.com/office/drawing/2014/main" id="{6A577A8D-15F3-4A20-A5FB-A4312FB68D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AC153C8-4E8C-4022-B888-6D8EC79911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F6430-2DB3-47FF-9C7F-A0AF2C020907}" type="slidenum">
              <a:rPr kumimoji="1" lang="ja-JP" altLang="en-US" smtClean="0"/>
              <a:t>‹#›</a:t>
            </a:fld>
            <a:endParaRPr kumimoji="1" lang="ja-JP" altLang="en-US"/>
          </a:p>
        </p:txBody>
      </p:sp>
    </p:spTree>
    <p:extLst>
      <p:ext uri="{BB962C8B-B14F-4D97-AF65-F5344CB8AC3E}">
        <p14:creationId xmlns:p14="http://schemas.microsoft.com/office/powerpoint/2010/main" val="1369212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A1BAA0B-36F4-4ED7-90AD-88D1B49F04E9}"/>
              </a:ext>
            </a:extLst>
          </p:cNvPr>
          <p:cNvPicPr>
            <a:picLocks noChangeAspect="1"/>
          </p:cNvPicPr>
          <p:nvPr/>
        </p:nvPicPr>
        <p:blipFill>
          <a:blip r:embed="rId2"/>
          <a:stretch>
            <a:fillRect/>
          </a:stretch>
        </p:blipFill>
        <p:spPr>
          <a:xfrm>
            <a:off x="586605" y="2213461"/>
            <a:ext cx="5737860" cy="4335780"/>
          </a:xfrm>
          <a:prstGeom prst="rect">
            <a:avLst/>
          </a:prstGeom>
        </p:spPr>
      </p:pic>
      <p:pic>
        <p:nvPicPr>
          <p:cNvPr id="6" name="図 5">
            <a:extLst>
              <a:ext uri="{FF2B5EF4-FFF2-40B4-BE49-F238E27FC236}">
                <a16:creationId xmlns:a16="http://schemas.microsoft.com/office/drawing/2014/main" id="{45B1E783-2A80-4B94-B42E-3807720F70C6}"/>
              </a:ext>
            </a:extLst>
          </p:cNvPr>
          <p:cNvPicPr>
            <a:picLocks noChangeAspect="1"/>
          </p:cNvPicPr>
          <p:nvPr/>
        </p:nvPicPr>
        <p:blipFill>
          <a:blip r:embed="rId3"/>
          <a:stretch>
            <a:fillRect/>
          </a:stretch>
        </p:blipFill>
        <p:spPr>
          <a:xfrm>
            <a:off x="127103" y="308759"/>
            <a:ext cx="7437479" cy="1601803"/>
          </a:xfrm>
          <a:prstGeom prst="rect">
            <a:avLst/>
          </a:prstGeom>
        </p:spPr>
      </p:pic>
      <p:sp>
        <p:nvSpPr>
          <p:cNvPr id="7" name="正方形/長方形 6">
            <a:extLst>
              <a:ext uri="{FF2B5EF4-FFF2-40B4-BE49-F238E27FC236}">
                <a16:creationId xmlns:a16="http://schemas.microsoft.com/office/drawing/2014/main" id="{9BE191FB-802E-460F-9325-EC98900CD3FC}"/>
              </a:ext>
            </a:extLst>
          </p:cNvPr>
          <p:cNvSpPr/>
          <p:nvPr/>
        </p:nvSpPr>
        <p:spPr>
          <a:xfrm>
            <a:off x="6507678" y="2492452"/>
            <a:ext cx="5592154" cy="2246769"/>
          </a:xfrm>
          <a:prstGeom prst="rect">
            <a:avLst/>
          </a:prstGeom>
        </p:spPr>
        <p:txBody>
          <a:bodyPr wrap="square">
            <a:spAutoFit/>
          </a:bodyPr>
          <a:lstStyle/>
          <a:p>
            <a:r>
              <a:rPr lang="ja-JP" altLang="en-US" sz="1400" dirty="0">
                <a:latin typeface="Arial" panose="020B0604020202020204" pitchFamily="34" charset="0"/>
                <a:cs typeface="Arial" panose="020B0604020202020204" pitchFamily="34" charset="0"/>
              </a:rPr>
              <a:t>I want to verify that the input signal jitter on the DS92LX1622 is within the acceptable range (tRJIT: 0.53UI).</a:t>
            </a:r>
          </a:p>
          <a:p>
            <a:r>
              <a:rPr lang="ja-JP" altLang="en-US" sz="1400" dirty="0">
                <a:latin typeface="Arial" panose="020B0604020202020204" pitchFamily="34" charset="0"/>
                <a:cs typeface="Arial" panose="020B0604020202020204" pitchFamily="34" charset="0"/>
              </a:rPr>
              <a:t>The input signal is triggered at point of the rising edge at CLK1, the peak to peak jitter is measured from trigger point to a point after 28 bits.</a:t>
            </a:r>
          </a:p>
          <a:p>
            <a:r>
              <a:rPr lang="ja-JP" altLang="en-US" sz="1400" dirty="0">
                <a:latin typeface="Arial" panose="020B0604020202020204" pitchFamily="34" charset="0"/>
                <a:cs typeface="Arial" panose="020B0604020202020204" pitchFamily="34" charset="0"/>
              </a:rPr>
              <a:t>See attached diagram for details</a:t>
            </a:r>
          </a:p>
          <a:p>
            <a:r>
              <a:rPr lang="ja-JP" altLang="en-US" sz="1400" dirty="0">
                <a:latin typeface="Arial" panose="020B0604020202020204" pitchFamily="34" charset="0"/>
                <a:cs typeface="Arial" panose="020B0604020202020204" pitchFamily="34" charset="0"/>
              </a:rPr>
              <a:t>I guess the above measurement points will be considered reasonable, because SerDes is one frame at 28 bits and the CDR plays the clock with an end of clock every 28 bits.</a:t>
            </a:r>
          </a:p>
          <a:p>
            <a:r>
              <a:rPr lang="ja-JP" altLang="en-US" sz="1400" dirty="0">
                <a:latin typeface="Arial" panose="020B0604020202020204" pitchFamily="34" charset="0"/>
                <a:cs typeface="Arial" panose="020B0604020202020204" pitchFamily="34" charset="0"/>
              </a:rPr>
              <a:t>Is this idea correct?</a:t>
            </a:r>
          </a:p>
        </p:txBody>
      </p:sp>
      <p:sp>
        <p:nvSpPr>
          <p:cNvPr id="8" name="正方形/長方形 7">
            <a:extLst>
              <a:ext uri="{FF2B5EF4-FFF2-40B4-BE49-F238E27FC236}">
                <a16:creationId xmlns:a16="http://schemas.microsoft.com/office/drawing/2014/main" id="{BC03EBDE-7054-4BC2-85CD-59FB00C3432A}"/>
              </a:ext>
            </a:extLst>
          </p:cNvPr>
          <p:cNvSpPr/>
          <p:nvPr/>
        </p:nvSpPr>
        <p:spPr>
          <a:xfrm>
            <a:off x="2565071" y="4959314"/>
            <a:ext cx="2066306" cy="646331"/>
          </a:xfrm>
          <a:prstGeom prst="rect">
            <a:avLst/>
          </a:prstGeom>
          <a:solidFill>
            <a:schemeClr val="bg1"/>
          </a:solidFill>
        </p:spPr>
        <p:txBody>
          <a:bodyPr wrap="square">
            <a:noAutofit/>
          </a:bodyPr>
          <a:lstStyle/>
          <a:p>
            <a:r>
              <a:rPr lang="ja-JP" altLang="en-US" sz="1200" dirty="0">
                <a:latin typeface="Arial" panose="020B0604020202020204" pitchFamily="34" charset="0"/>
                <a:cs typeface="Arial" panose="020B0604020202020204" pitchFamily="34" charset="0"/>
              </a:rPr>
              <a:t>Is it necessary that this jitter will be less than tRJIT?</a:t>
            </a:r>
          </a:p>
        </p:txBody>
      </p:sp>
    </p:spTree>
    <p:extLst>
      <p:ext uri="{BB962C8B-B14F-4D97-AF65-F5344CB8AC3E}">
        <p14:creationId xmlns:p14="http://schemas.microsoft.com/office/powerpoint/2010/main" val="23340977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112</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Takahashi, Hirokazu</dc:creator>
  <cp:lastModifiedBy>Takahashi, Hirokazu</cp:lastModifiedBy>
  <cp:revision>3</cp:revision>
  <dcterms:created xsi:type="dcterms:W3CDTF">2021-05-06T05:27:23Z</dcterms:created>
  <dcterms:modified xsi:type="dcterms:W3CDTF">2021-05-06T06:12:57Z</dcterms:modified>
</cp:coreProperties>
</file>