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6" r:id="rId2"/>
    <p:sldId id="263" r:id="rId3"/>
    <p:sldId id="267" r:id="rId4"/>
    <p:sldId id="268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AAA"/>
    <a:srgbClr val="DE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9" autoAdjust="0"/>
    <p:restoredTop sz="94718" autoAdjust="0"/>
  </p:normalViewPr>
  <p:slideViewPr>
    <p:cSldViewPr snapToGrid="0">
      <p:cViewPr>
        <p:scale>
          <a:sx n="150" d="100"/>
          <a:sy n="150" d="100"/>
        </p:scale>
        <p:origin x="-810" y="210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330" y="0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1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330" y="8830621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C7419-61D9-46C1-97E9-76E9D8F8C3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2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30" y="0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201" y="4416111"/>
            <a:ext cx="5607998" cy="41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1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30" y="8830621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03C3B5-9CFC-4B60-AD1F-942309290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37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ership-PPT-RedBlock-wHand-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4847922"/>
            <a:ext cx="8458200" cy="740078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Box 31"/>
          <p:cNvSpPr txBox="1">
            <a:spLocks noChangeArrowheads="1"/>
          </p:cNvSpPr>
          <p:nvPr userDrawn="1"/>
        </p:nvSpPr>
        <p:spPr bwMode="auto">
          <a:xfrm>
            <a:off x="400812" y="6441515"/>
            <a:ext cx="25336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TI </a:t>
            </a:r>
            <a:r>
              <a:rPr lang="en-US" sz="800" dirty="0" smtClean="0"/>
              <a:t>Information – Selective Disclosure</a:t>
            </a:r>
            <a:endParaRPr lang="en-US" sz="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4B24B-BAB1-431A-82C6-36E096187F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28" r:id="rId5"/>
    <p:sldLayoutId id="2147483741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1" fontAlgn="base" hangingPunct="1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1" fontAlgn="base" hangingPunct="1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42900" y="3757385"/>
            <a:ext cx="4604052" cy="1092805"/>
          </a:xfrm>
        </p:spPr>
        <p:txBody>
          <a:bodyPr/>
          <a:lstStyle/>
          <a:p>
            <a:r>
              <a:rPr lang="en-US" dirty="0" smtClean="0"/>
              <a:t>TPS2549 / TUSB211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Daesung</a:t>
            </a:r>
            <a:r>
              <a:rPr lang="en-US" dirty="0" smtClean="0"/>
              <a:t> </a:t>
            </a:r>
            <a:r>
              <a:rPr lang="en-US" dirty="0" err="1" smtClean="0"/>
              <a:t>Eltec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Eye-Diagram</a:t>
            </a: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1819276"/>
            <a:ext cx="4116670" cy="3087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21" y="1819276"/>
            <a:ext cx="4116670" cy="3087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1021" y="1456376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w/ TPS2549-Q1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7676" y="1456973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w/o TPS2549-Q1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</a:t>
            </a: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1122418"/>
            <a:ext cx="8411950" cy="3535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62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– 4 layer PCB</a:t>
            </a: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406" y="1034778"/>
            <a:ext cx="3900853" cy="448972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0537" y="1034778"/>
            <a:ext cx="2110660" cy="196559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8822" y="1037817"/>
            <a:ext cx="2680115" cy="326748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5286375" y="1809750"/>
            <a:ext cx="666750" cy="495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798878" y="3124200"/>
            <a:ext cx="373571" cy="3937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65150" y="1066800"/>
            <a:ext cx="3517900" cy="4381500"/>
          </a:xfrm>
          <a:custGeom>
            <a:avLst/>
            <a:gdLst>
              <a:gd name="connsiteX0" fmla="*/ 133350 w 3517900"/>
              <a:gd name="connsiteY0" fmla="*/ 0 h 4381500"/>
              <a:gd name="connsiteX1" fmla="*/ 12700 w 3517900"/>
              <a:gd name="connsiteY1" fmla="*/ 107950 h 4381500"/>
              <a:gd name="connsiteX2" fmla="*/ 0 w 3517900"/>
              <a:gd name="connsiteY2" fmla="*/ 654050 h 4381500"/>
              <a:gd name="connsiteX3" fmla="*/ 82550 w 3517900"/>
              <a:gd name="connsiteY3" fmla="*/ 755650 h 4381500"/>
              <a:gd name="connsiteX4" fmla="*/ 76200 w 3517900"/>
              <a:gd name="connsiteY4" fmla="*/ 3727450 h 4381500"/>
              <a:gd name="connsiteX5" fmla="*/ 355600 w 3517900"/>
              <a:gd name="connsiteY5" fmla="*/ 4006850 h 4381500"/>
              <a:gd name="connsiteX6" fmla="*/ 3181350 w 3517900"/>
              <a:gd name="connsiteY6" fmla="*/ 4006850 h 4381500"/>
              <a:gd name="connsiteX7" fmla="*/ 3359150 w 3517900"/>
              <a:gd name="connsiteY7" fmla="*/ 4375150 h 4381500"/>
              <a:gd name="connsiteX8" fmla="*/ 3517900 w 3517900"/>
              <a:gd name="connsiteY8" fmla="*/ 4381500 h 4381500"/>
              <a:gd name="connsiteX9" fmla="*/ 3517900 w 3517900"/>
              <a:gd name="connsiteY9" fmla="*/ 4140200 h 4381500"/>
              <a:gd name="connsiteX10" fmla="*/ 3200400 w 3517900"/>
              <a:gd name="connsiteY10" fmla="*/ 3873500 h 4381500"/>
              <a:gd name="connsiteX11" fmla="*/ 431800 w 3517900"/>
              <a:gd name="connsiteY11" fmla="*/ 3879850 h 4381500"/>
              <a:gd name="connsiteX12" fmla="*/ 222250 w 3517900"/>
              <a:gd name="connsiteY12" fmla="*/ 3708400 h 4381500"/>
              <a:gd name="connsiteX13" fmla="*/ 215900 w 3517900"/>
              <a:gd name="connsiteY13" fmla="*/ 654050 h 4381500"/>
              <a:gd name="connsiteX14" fmla="*/ 133350 w 3517900"/>
              <a:gd name="connsiteY14" fmla="*/ 577850 h 4381500"/>
              <a:gd name="connsiteX15" fmla="*/ 139700 w 3517900"/>
              <a:gd name="connsiteY15" fmla="*/ 209550 h 4381500"/>
              <a:gd name="connsiteX16" fmla="*/ 266700 w 3517900"/>
              <a:gd name="connsiteY16" fmla="*/ 107950 h 4381500"/>
              <a:gd name="connsiteX17" fmla="*/ 133350 w 3517900"/>
              <a:gd name="connsiteY17" fmla="*/ 0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17900" h="4381500">
                <a:moveTo>
                  <a:pt x="133350" y="0"/>
                </a:moveTo>
                <a:lnTo>
                  <a:pt x="12700" y="107950"/>
                </a:lnTo>
                <a:lnTo>
                  <a:pt x="0" y="654050"/>
                </a:lnTo>
                <a:lnTo>
                  <a:pt x="82550" y="755650"/>
                </a:lnTo>
                <a:cubicBezTo>
                  <a:pt x="80433" y="1746250"/>
                  <a:pt x="78317" y="2736850"/>
                  <a:pt x="76200" y="3727450"/>
                </a:cubicBezTo>
                <a:lnTo>
                  <a:pt x="355600" y="4006850"/>
                </a:lnTo>
                <a:lnTo>
                  <a:pt x="3181350" y="4006850"/>
                </a:lnTo>
                <a:lnTo>
                  <a:pt x="3359150" y="4375150"/>
                </a:lnTo>
                <a:lnTo>
                  <a:pt x="3517900" y="4381500"/>
                </a:lnTo>
                <a:lnTo>
                  <a:pt x="3517900" y="4140200"/>
                </a:lnTo>
                <a:lnTo>
                  <a:pt x="3200400" y="3873500"/>
                </a:lnTo>
                <a:lnTo>
                  <a:pt x="431800" y="3879850"/>
                </a:lnTo>
                <a:lnTo>
                  <a:pt x="222250" y="3708400"/>
                </a:lnTo>
                <a:cubicBezTo>
                  <a:pt x="220133" y="2690283"/>
                  <a:pt x="218017" y="1672167"/>
                  <a:pt x="215900" y="654050"/>
                </a:cubicBezTo>
                <a:lnTo>
                  <a:pt x="133350" y="577850"/>
                </a:lnTo>
                <a:lnTo>
                  <a:pt x="139700" y="209550"/>
                </a:lnTo>
                <a:lnTo>
                  <a:pt x="266700" y="107950"/>
                </a:lnTo>
                <a:lnTo>
                  <a:pt x="13335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5150" y="1034778"/>
            <a:ext cx="292100" cy="27332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76800" y="1920739"/>
            <a:ext cx="292100" cy="27332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57250" y="1171439"/>
            <a:ext cx="4019550" cy="846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4106" y="757779"/>
            <a:ext cx="1745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Layer_2 DP/DM Trace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9259" y="762947"/>
            <a:ext cx="170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Layer_4 TPS2549-Q1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59201" y="757777"/>
            <a:ext cx="1471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Layer_1 TUSB211</a:t>
            </a:r>
            <a:endParaRPr lang="en-US" sz="1200" b="1" dirty="0"/>
          </a:p>
        </p:txBody>
      </p:sp>
      <p:sp>
        <p:nvSpPr>
          <p:cNvPr id="20" name="Oval 19"/>
          <p:cNvSpPr/>
          <p:nvPr/>
        </p:nvSpPr>
        <p:spPr>
          <a:xfrm>
            <a:off x="6000750" y="1368289"/>
            <a:ext cx="292100" cy="27332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30629" y="3482839"/>
            <a:ext cx="292100" cy="27332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292850" y="1594507"/>
            <a:ext cx="1537779" cy="1980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_Priorities_template_4x3-final[1]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2015_Priorities_template_4x3-final[1]</Template>
  <TotalTime>89</TotalTime>
  <Words>27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2015_Priorities_template_4x3-final[1]</vt:lpstr>
      <vt:lpstr>TPS2549 / TUSB211</vt:lpstr>
      <vt:lpstr>Eye-Diagram</vt:lpstr>
      <vt:lpstr>Schematic</vt:lpstr>
      <vt:lpstr>Layout – 4 layer PCB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 Sam</dc:creator>
  <cp:lastModifiedBy>Kim, Sam</cp:lastModifiedBy>
  <cp:revision>3</cp:revision>
  <dcterms:created xsi:type="dcterms:W3CDTF">2017-03-28T02:00:05Z</dcterms:created>
  <dcterms:modified xsi:type="dcterms:W3CDTF">2017-03-28T03:29:42Z</dcterms:modified>
</cp:coreProperties>
</file>