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60582-9569-4BAE-98C8-9785961B9F35}" type="datetimeFigureOut">
              <a:rPr lang="zh-TW" altLang="en-US" smtClean="0"/>
              <a:t>2018/9/27</a:t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3E74A-EAC9-41B9-ACB9-BD0A7742B87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50" y="552450"/>
            <a:ext cx="8877300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User</dc:creator>
  <cp:lastModifiedBy>Windows User</cp:lastModifiedBy>
  <cp:revision>1</cp:revision>
  <dcterms:created xsi:type="dcterms:W3CDTF">2018-09-27T09:59:30Z</dcterms:created>
  <dcterms:modified xsi:type="dcterms:W3CDTF">2018-09-27T10:00:22Z</dcterms:modified>
</cp:coreProperties>
</file>