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28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DF066-552C-4A1B-9A1A-BB49AB1431F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D5CD-1140-4D00-A620-821D48D5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3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D5CD-1140-4D00-A620-821D48D5DE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1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D5CD-1140-4D00-A620-821D48D5DE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1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D5CD-1140-4D00-A620-821D48D5DE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" y="1124744"/>
            <a:ext cx="9001000" cy="534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640960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原理图：</a:t>
            </a:r>
          </a:p>
        </p:txBody>
      </p:sp>
    </p:spTree>
    <p:extLst>
      <p:ext uri="{BB962C8B-B14F-4D97-AF65-F5344CB8AC3E}">
        <p14:creationId xmlns:p14="http://schemas.microsoft.com/office/powerpoint/2010/main" val="131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电源质量：上电时</a:t>
            </a:r>
            <a:r>
              <a:rPr lang="en-US" altLang="zh-CN" b="1" dirty="0"/>
              <a:t>PDB</a:t>
            </a:r>
            <a:r>
              <a:rPr lang="zh-CN" altLang="en-US" b="1" dirty="0"/>
              <a:t>由低拉高时对电源冲击</a:t>
            </a:r>
          </a:p>
        </p:txBody>
      </p:sp>
      <p:pic>
        <p:nvPicPr>
          <p:cNvPr id="8" name="Picture 2" descr="O:\TEK00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1964"/>
            <a:ext cx="6264696" cy="30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/>
          <p:cNvSpPr/>
          <p:nvPr/>
        </p:nvSpPr>
        <p:spPr>
          <a:xfrm>
            <a:off x="1979712" y="805467"/>
            <a:ext cx="1008112" cy="203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123728" y="2780928"/>
            <a:ext cx="288032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652120" y="805467"/>
            <a:ext cx="720080" cy="203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4104456" cy="2000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933056"/>
            <a:ext cx="4104457" cy="2000923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6044514" y="2780928"/>
            <a:ext cx="327686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616530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PDB</a:t>
            </a:r>
            <a:r>
              <a:rPr lang="zh-CN" altLang="en-US" dirty="0"/>
              <a:t>由低拉高时电源没有跌落现象。</a:t>
            </a:r>
          </a:p>
        </p:txBody>
      </p:sp>
    </p:spTree>
    <p:extLst>
      <p:ext uri="{BB962C8B-B14F-4D97-AF65-F5344CB8AC3E}">
        <p14:creationId xmlns:p14="http://schemas.microsoft.com/office/powerpoint/2010/main" val="330378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电源时序：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12368" cy="299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02395"/>
            <a:ext cx="5256584" cy="30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992" y="4564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时序要求</a:t>
            </a:r>
          </a:p>
        </p:txBody>
      </p:sp>
    </p:spTree>
    <p:extLst>
      <p:ext uri="{BB962C8B-B14F-4D97-AF65-F5344CB8AC3E}">
        <p14:creationId xmlns:p14="http://schemas.microsoft.com/office/powerpoint/2010/main" val="38997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电源时序测试：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47840"/>
              </p:ext>
            </p:extLst>
          </p:nvPr>
        </p:nvGraphicFramePr>
        <p:xfrm>
          <a:off x="683568" y="547976"/>
          <a:ext cx="7488832" cy="61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184">
                <a:tc>
                  <a:txBody>
                    <a:bodyPr/>
                    <a:lstStyle/>
                    <a:p>
                      <a:r>
                        <a:rPr lang="en-US" altLang="zh-CN" dirty="0"/>
                        <a:t>tr0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0.2ms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0.86ms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r>
                        <a:rPr lang="en-US" altLang="zh-CN" dirty="0"/>
                        <a:t>tr1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0.05ms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0.238ms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CN" dirty="0"/>
                        <a:t>t0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VDD33</a:t>
                      </a:r>
                      <a:r>
                        <a:rPr lang="zh-CN" altLang="en-US" dirty="0"/>
                        <a:t>与</a:t>
                      </a:r>
                      <a:r>
                        <a:rPr lang="en-US" altLang="zh-CN" dirty="0"/>
                        <a:t>VDDIO</a:t>
                      </a:r>
                      <a:r>
                        <a:rPr lang="zh-CN" altLang="en-US" dirty="0"/>
                        <a:t>为同一电源供电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488">
                <a:tc>
                  <a:txBody>
                    <a:bodyPr/>
                    <a:lstStyle/>
                    <a:p>
                      <a:r>
                        <a:rPr lang="en-US" altLang="zh-CN" dirty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0.252ms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96752"/>
            <a:ext cx="3312368" cy="1614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780928"/>
            <a:ext cx="3312368" cy="1614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013176"/>
            <a:ext cx="3312369" cy="16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电源时序测试：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72043"/>
              </p:ext>
            </p:extLst>
          </p:nvPr>
        </p:nvGraphicFramePr>
        <p:xfrm>
          <a:off x="683568" y="547976"/>
          <a:ext cx="7488832" cy="583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184">
                <a:tc row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t2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Min 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14.84ms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t3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</a:t>
                      </a:r>
                      <a:r>
                        <a:rPr lang="en-US" altLang="zh-CN" baseline="0" dirty="0"/>
                        <a:t> 2ms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t4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2ms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62456"/>
            <a:ext cx="3312368" cy="16147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87" y="4637834"/>
            <a:ext cx="3312368" cy="16147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4326"/>
            <a:ext cx="3312368" cy="1614779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247964" y="5054885"/>
            <a:ext cx="252028" cy="8640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0287" y="5672760"/>
            <a:ext cx="987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I2C</a:t>
            </a:r>
            <a:r>
              <a:rPr lang="zh-CN" altLang="en-US" sz="1000" dirty="0">
                <a:solidFill>
                  <a:srgbClr val="FF0000"/>
                </a:solidFill>
              </a:rPr>
              <a:t>初始化信号</a:t>
            </a:r>
          </a:p>
        </p:txBody>
      </p:sp>
    </p:spTree>
    <p:extLst>
      <p:ext uri="{BB962C8B-B14F-4D97-AF65-F5344CB8AC3E}">
        <p14:creationId xmlns:p14="http://schemas.microsoft.com/office/powerpoint/2010/main" val="80342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电源上电过程：</a:t>
            </a:r>
          </a:p>
        </p:txBody>
      </p:sp>
      <p:pic>
        <p:nvPicPr>
          <p:cNvPr id="6146" name="Picture 2" descr="O:\TEK00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9" y="836712"/>
            <a:ext cx="5451777" cy="26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O:\TEK00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9" y="3717032"/>
            <a:ext cx="5458497" cy="26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4644008" y="1326238"/>
            <a:ext cx="648072" cy="1598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3779912" y="2852936"/>
            <a:ext cx="1008112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403648" y="3933056"/>
            <a:ext cx="4032448" cy="216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4928"/>
              </p:ext>
            </p:extLst>
          </p:nvPr>
        </p:nvGraphicFramePr>
        <p:xfrm>
          <a:off x="6660232" y="1556792"/>
          <a:ext cx="1662197" cy="150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包装程序外壳对象" showAsIcon="1" r:id="rId6" imgW="914400" imgH="828720" progId="Package">
                  <p:embed/>
                </p:oleObj>
              </mc:Choice>
              <mc:Fallback>
                <p:oleObj name="包装程序外壳对象" showAsIcon="1" r:id="rId6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0232" y="1556792"/>
                        <a:ext cx="1662197" cy="150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36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电源质量：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2" y="990020"/>
            <a:ext cx="6742660" cy="41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测试位置：电容</a:t>
            </a:r>
            <a:r>
              <a:rPr lang="en-US" altLang="zh-CN" dirty="0">
                <a:solidFill>
                  <a:srgbClr val="FF0000"/>
                </a:solidFill>
              </a:rPr>
              <a:t>C454</a:t>
            </a:r>
            <a:r>
              <a:rPr lang="zh-CN" altLang="en-US" dirty="0">
                <a:solidFill>
                  <a:srgbClr val="FF0000"/>
                </a:solidFill>
              </a:rPr>
              <a:t>和</a:t>
            </a:r>
            <a:r>
              <a:rPr lang="en-US" altLang="zh-CN" dirty="0">
                <a:solidFill>
                  <a:srgbClr val="FF0000"/>
                </a:solidFill>
              </a:rPr>
              <a:t>C469</a:t>
            </a:r>
            <a:r>
              <a:rPr lang="zh-CN" altLang="en-US" dirty="0">
                <a:solidFill>
                  <a:srgbClr val="FF0000"/>
                </a:solidFill>
              </a:rPr>
              <a:t>两端</a:t>
            </a:r>
          </a:p>
        </p:txBody>
      </p:sp>
    </p:spTree>
    <p:extLst>
      <p:ext uri="{BB962C8B-B14F-4D97-AF65-F5344CB8AC3E}">
        <p14:creationId xmlns:p14="http://schemas.microsoft.com/office/powerpoint/2010/main" val="33220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电源质量：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85922"/>
              </p:ext>
            </p:extLst>
          </p:nvPr>
        </p:nvGraphicFramePr>
        <p:xfrm>
          <a:off x="683568" y="666233"/>
          <a:ext cx="7488832" cy="470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991">
                <a:tc>
                  <a:txBody>
                    <a:bodyPr/>
                    <a:lstStyle/>
                    <a:p>
                      <a:r>
                        <a:rPr lang="en-US" altLang="zh-CN" dirty="0"/>
                        <a:t>VDD33</a:t>
                      </a:r>
                      <a:r>
                        <a:rPr lang="zh-CN" altLang="en-US" dirty="0"/>
                        <a:t>电压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3V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3.26V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r>
                        <a:rPr lang="en-US" altLang="zh-CN" dirty="0"/>
                        <a:t>VDD12</a:t>
                      </a:r>
                      <a:r>
                        <a:rPr lang="zh-CN" altLang="en-US" dirty="0"/>
                        <a:t>电压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Min 1.14V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1.18V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00150"/>
            <a:ext cx="3816424" cy="18605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02838"/>
            <a:ext cx="3816424" cy="18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1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电源质量：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83490"/>
              </p:ext>
            </p:extLst>
          </p:nvPr>
        </p:nvGraphicFramePr>
        <p:xfrm>
          <a:off x="683568" y="666233"/>
          <a:ext cx="7488832" cy="499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999">
                <a:tc rowSpan="2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VDD33</a:t>
                      </a:r>
                    </a:p>
                    <a:p>
                      <a:r>
                        <a:rPr lang="zh-CN" altLang="en-US" dirty="0"/>
                        <a:t>纹波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﹢</a:t>
                      </a:r>
                      <a:r>
                        <a:rPr lang="en-US" altLang="zh-CN" dirty="0"/>
                        <a:t>32.8mV</a:t>
                      </a:r>
                    </a:p>
                    <a:p>
                      <a:r>
                        <a:rPr lang="en-US" altLang="zh-CN" dirty="0"/>
                        <a:t>-38.4mV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56">
                <a:tc vMerge="1"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﹢</a:t>
                      </a:r>
                      <a:r>
                        <a:rPr lang="en-US" altLang="zh-CN" dirty="0"/>
                        <a:t>24.8mV</a:t>
                      </a:r>
                    </a:p>
                    <a:p>
                      <a:r>
                        <a:rPr lang="en-US" altLang="zh-CN" dirty="0"/>
                        <a:t>-29.6mV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4176464" cy="20360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8999"/>
            <a:ext cx="4176464" cy="20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90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仪表</a:t>
            </a:r>
            <a:r>
              <a:rPr lang="en-US" altLang="zh-CN" b="1" dirty="0"/>
              <a:t>940</a:t>
            </a:r>
            <a:r>
              <a:rPr lang="zh-CN" altLang="en-US" b="1" dirty="0"/>
              <a:t>电源质量：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69279"/>
              </p:ext>
            </p:extLst>
          </p:nvPr>
        </p:nvGraphicFramePr>
        <p:xfrm>
          <a:off x="683568" y="666233"/>
          <a:ext cx="7488832" cy="499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999">
                <a:tc rowSpan="2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VDD12</a:t>
                      </a:r>
                    </a:p>
                    <a:p>
                      <a:r>
                        <a:rPr lang="zh-CN" altLang="en-US" dirty="0"/>
                        <a:t>纹波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﹢</a:t>
                      </a:r>
                      <a:r>
                        <a:rPr lang="en-US" altLang="zh-CN" dirty="0"/>
                        <a:t>17.6mV</a:t>
                      </a:r>
                    </a:p>
                    <a:p>
                      <a:r>
                        <a:rPr lang="en-US" altLang="zh-CN" dirty="0"/>
                        <a:t>-13.6mV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56">
                <a:tc vMerge="1"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﹢</a:t>
                      </a:r>
                      <a:r>
                        <a:rPr lang="en-US" altLang="zh-CN" dirty="0"/>
                        <a:t>12.0mV</a:t>
                      </a:r>
                    </a:p>
                    <a:p>
                      <a:r>
                        <a:rPr lang="en-US" altLang="zh-CN" dirty="0"/>
                        <a:t>-8.00mV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4248472" cy="2071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51714"/>
            <a:ext cx="4248472" cy="20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258</Words>
  <Application>Microsoft Office PowerPoint</Application>
  <PresentationFormat>On-screen Show (4:3)</PresentationFormat>
  <Paragraphs>105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Office 主题</vt:lpstr>
      <vt:lpstr>包装程序外壳对象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Guo, Betty</cp:lastModifiedBy>
  <cp:revision>51</cp:revision>
  <dcterms:created xsi:type="dcterms:W3CDTF">2021-02-02T12:49:57Z</dcterms:created>
  <dcterms:modified xsi:type="dcterms:W3CDTF">2021-02-04T15:09:25Z</dcterms:modified>
</cp:coreProperties>
</file>