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3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7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32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5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14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41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10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81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59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63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26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74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5AD7-F484-4EED-B8FD-604F063FFFE3}" type="datetimeFigureOut">
              <a:rPr kumimoji="1" lang="ja-JP" altLang="en-US" smtClean="0"/>
              <a:t>2018/4/24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45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20" y="1340768"/>
            <a:ext cx="1744663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36565" y="949370"/>
            <a:ext cx="2291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 DS90UB914ATRHSJQ1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27770" y="1451415"/>
            <a:ext cx="60430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+mj-ea"/>
                <a:ea typeface="+mj-ea"/>
              </a:rPr>
              <a:t>Please let me know about the marking code meaning</a:t>
            </a:r>
          </a:p>
          <a:p>
            <a:r>
              <a:rPr lang="en-US" altLang="ja-JP" dirty="0" smtClean="0">
                <a:latin typeface="+mj-ea"/>
                <a:ea typeface="+mj-ea"/>
              </a:rPr>
              <a:t>I understood below.</a:t>
            </a:r>
          </a:p>
          <a:p>
            <a:endParaRPr lang="en-US" altLang="ja-JP" dirty="0" smtClean="0">
              <a:latin typeface="+mj-ea"/>
              <a:ea typeface="+mj-ea"/>
            </a:endParaRPr>
          </a:p>
          <a:p>
            <a:r>
              <a:rPr lang="en-US" altLang="ja-JP" dirty="0" smtClean="0">
                <a:latin typeface="+mj-ea"/>
                <a:ea typeface="+mj-ea"/>
              </a:rPr>
              <a:t>Y</a:t>
            </a:r>
            <a:r>
              <a:rPr lang="ja-JP" altLang="ja-JP" dirty="0" smtClean="0">
                <a:latin typeface="+mj-ea"/>
                <a:ea typeface="+mj-ea"/>
              </a:rPr>
              <a:t>：</a:t>
            </a:r>
            <a:r>
              <a:rPr lang="ja-JP" altLang="en-US" dirty="0" smtClean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Year </a:t>
            </a:r>
            <a:r>
              <a:rPr lang="en-US" altLang="ja-JP" dirty="0">
                <a:latin typeface="+mj-ea"/>
                <a:ea typeface="+mj-ea"/>
              </a:rPr>
              <a:t>Code</a:t>
            </a:r>
            <a:r>
              <a:rPr lang="ja-JP" altLang="ja-JP" dirty="0">
                <a:latin typeface="+mj-ea"/>
                <a:ea typeface="+mj-ea"/>
              </a:rPr>
              <a:t>（</a:t>
            </a:r>
            <a:r>
              <a:rPr lang="en-US" altLang="ja-JP" dirty="0">
                <a:latin typeface="+mj-ea"/>
                <a:ea typeface="+mj-ea"/>
              </a:rPr>
              <a:t>0</a:t>
            </a:r>
            <a:r>
              <a:rPr lang="ja-JP" altLang="ja-JP" dirty="0">
                <a:latin typeface="+mj-ea"/>
                <a:ea typeface="+mj-ea"/>
              </a:rPr>
              <a:t>～</a:t>
            </a:r>
            <a:r>
              <a:rPr lang="en-US" altLang="ja-JP" dirty="0">
                <a:latin typeface="+mj-ea"/>
                <a:ea typeface="+mj-ea"/>
              </a:rPr>
              <a:t>9</a:t>
            </a:r>
            <a:r>
              <a:rPr lang="ja-JP" altLang="ja-JP" dirty="0">
                <a:latin typeface="+mj-ea"/>
                <a:ea typeface="+mj-ea"/>
              </a:rPr>
              <a:t>）</a:t>
            </a:r>
          </a:p>
          <a:p>
            <a:r>
              <a:rPr lang="en-US" altLang="ja-JP" dirty="0">
                <a:latin typeface="+mj-ea"/>
                <a:ea typeface="+mj-ea"/>
              </a:rPr>
              <a:t>M</a:t>
            </a:r>
            <a:r>
              <a:rPr lang="ja-JP" altLang="ja-JP" dirty="0" smtClean="0">
                <a:latin typeface="+mj-ea"/>
                <a:ea typeface="+mj-ea"/>
              </a:rPr>
              <a:t>：</a:t>
            </a:r>
            <a:r>
              <a:rPr lang="ja-JP" altLang="en-US" dirty="0" smtClean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Month </a:t>
            </a:r>
            <a:r>
              <a:rPr lang="en-US" altLang="ja-JP" dirty="0">
                <a:latin typeface="+mj-ea"/>
                <a:ea typeface="+mj-ea"/>
              </a:rPr>
              <a:t>Code(1</a:t>
            </a:r>
            <a:r>
              <a:rPr lang="ja-JP" altLang="ja-JP" dirty="0">
                <a:latin typeface="+mj-ea"/>
                <a:ea typeface="+mj-ea"/>
              </a:rPr>
              <a:t>～</a:t>
            </a:r>
            <a:r>
              <a:rPr lang="en-US" altLang="ja-JP" dirty="0">
                <a:latin typeface="+mj-ea"/>
                <a:ea typeface="+mj-ea"/>
              </a:rPr>
              <a:t>9</a:t>
            </a:r>
            <a:r>
              <a:rPr lang="ja-JP" altLang="ja-JP" dirty="0" err="1">
                <a:latin typeface="+mj-ea"/>
                <a:ea typeface="+mj-ea"/>
              </a:rPr>
              <a:t>、</a:t>
            </a:r>
            <a:r>
              <a:rPr lang="en-US" altLang="ja-JP" dirty="0">
                <a:latin typeface="+mj-ea"/>
                <a:ea typeface="+mj-ea"/>
              </a:rPr>
              <a:t>A</a:t>
            </a:r>
            <a:r>
              <a:rPr lang="ja-JP" altLang="ja-JP" dirty="0" err="1">
                <a:latin typeface="+mj-ea"/>
                <a:ea typeface="+mj-ea"/>
              </a:rPr>
              <a:t>、</a:t>
            </a:r>
            <a:r>
              <a:rPr lang="en-US" altLang="ja-JP" dirty="0">
                <a:latin typeface="+mj-ea"/>
                <a:ea typeface="+mj-ea"/>
              </a:rPr>
              <a:t>B</a:t>
            </a:r>
            <a:r>
              <a:rPr lang="ja-JP" altLang="ja-JP" dirty="0" err="1">
                <a:latin typeface="+mj-ea"/>
                <a:ea typeface="+mj-ea"/>
              </a:rPr>
              <a:t>、</a:t>
            </a:r>
            <a:r>
              <a:rPr lang="en-US" altLang="ja-JP" dirty="0">
                <a:latin typeface="+mj-ea"/>
                <a:ea typeface="+mj-ea"/>
              </a:rPr>
              <a:t>C</a:t>
            </a:r>
            <a:r>
              <a:rPr lang="ja-JP" altLang="ja-JP" dirty="0">
                <a:latin typeface="+mj-ea"/>
                <a:ea typeface="+mj-ea"/>
              </a:rPr>
              <a:t>）</a:t>
            </a:r>
          </a:p>
          <a:p>
            <a:r>
              <a:rPr lang="en-US" altLang="ja-JP" dirty="0">
                <a:latin typeface="+mj-ea"/>
                <a:ea typeface="+mj-ea"/>
              </a:rPr>
              <a:t>L</a:t>
            </a:r>
            <a:r>
              <a:rPr lang="ja-JP" altLang="ja-JP" dirty="0" smtClean="0">
                <a:latin typeface="+mj-ea"/>
                <a:ea typeface="+mj-ea"/>
              </a:rPr>
              <a:t>：</a:t>
            </a:r>
            <a:r>
              <a:rPr lang="ja-JP" altLang="en-US" dirty="0" smtClean="0">
                <a:latin typeface="+mj-ea"/>
                <a:ea typeface="+mj-ea"/>
              </a:rPr>
              <a:t>　　</a:t>
            </a:r>
            <a:r>
              <a:rPr lang="en-US" altLang="ja-JP" dirty="0" smtClean="0">
                <a:latin typeface="+mj-ea"/>
                <a:ea typeface="+mj-ea"/>
              </a:rPr>
              <a:t>Lot </a:t>
            </a:r>
            <a:r>
              <a:rPr lang="en-US" altLang="ja-JP" dirty="0">
                <a:latin typeface="+mj-ea"/>
                <a:ea typeface="+mj-ea"/>
              </a:rPr>
              <a:t>Trace</a:t>
            </a:r>
            <a:r>
              <a:rPr lang="ja-JP" altLang="ja-JP" dirty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Code</a:t>
            </a: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  <a:latin typeface="+mj-ea"/>
                <a:ea typeface="+mj-ea"/>
              </a:rPr>
              <a:t>What is the meaning of “PG3”.</a:t>
            </a:r>
          </a:p>
          <a:p>
            <a:r>
              <a:rPr lang="en-US" altLang="ja-JP" dirty="0" smtClean="0">
                <a:solidFill>
                  <a:srgbClr val="FF0000"/>
                </a:solidFill>
                <a:latin typeface="+mj-ea"/>
                <a:ea typeface="+mj-ea"/>
              </a:rPr>
              <a:t>Does this code fixed or variable?</a:t>
            </a:r>
            <a:endParaRPr lang="en-US" altLang="ja-JP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424499" y="1836973"/>
            <a:ext cx="315339" cy="3290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225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TOMEN ELECTRONICS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 隆則</dc:creator>
  <cp:lastModifiedBy>山根 隆則</cp:lastModifiedBy>
  <cp:revision>1</cp:revision>
  <dcterms:created xsi:type="dcterms:W3CDTF">2018-04-24T02:12:35Z</dcterms:created>
  <dcterms:modified xsi:type="dcterms:W3CDTF">2018-04-24T02:19:44Z</dcterms:modified>
</cp:coreProperties>
</file>