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83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51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1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7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80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43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68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27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55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56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50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5FE4-F6CC-4559-B747-6F15801D795B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F5E6-E07B-42B7-9E3C-0CF13A460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04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04DEA1-4D3B-477B-AB59-DA25B52BDAA3}"/>
              </a:ext>
            </a:extLst>
          </p:cNvPr>
          <p:cNvGrpSpPr/>
          <p:nvPr/>
        </p:nvGrpSpPr>
        <p:grpSpPr>
          <a:xfrm>
            <a:off x="559391" y="780273"/>
            <a:ext cx="8250301" cy="3665600"/>
            <a:chOff x="559391" y="780273"/>
            <a:chExt cx="8250301" cy="3665600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5CB9B78-ECD7-4211-96CC-A2A50E068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391" y="780273"/>
              <a:ext cx="8250301" cy="3665600"/>
            </a:xfrm>
            <a:prstGeom prst="rect">
              <a:avLst/>
            </a:prstGeom>
          </p:spPr>
        </p:pic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33D0F2D-7F42-4668-9CD9-3A58968BB46C}"/>
                </a:ext>
              </a:extLst>
            </p:cNvPr>
            <p:cNvSpPr txBox="1"/>
            <p:nvPr/>
          </p:nvSpPr>
          <p:spPr>
            <a:xfrm>
              <a:off x="2602522" y="2243741"/>
              <a:ext cx="88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(A)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07E277D8-0B77-4A52-8D10-B0755B56F91A}"/>
                </a:ext>
              </a:extLst>
            </p:cNvPr>
            <p:cNvSpPr txBox="1"/>
            <p:nvPr/>
          </p:nvSpPr>
          <p:spPr>
            <a:xfrm>
              <a:off x="5655215" y="2243741"/>
              <a:ext cx="88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(B)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F73813C-C31A-4DFC-AD34-23C718B73EAC}"/>
                </a:ext>
              </a:extLst>
            </p:cNvPr>
            <p:cNvSpPr txBox="1"/>
            <p:nvPr/>
          </p:nvSpPr>
          <p:spPr>
            <a:xfrm>
              <a:off x="6541480" y="2243741"/>
              <a:ext cx="88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(C)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368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Hiromichi Takahama / OSS SSJISEDAI</dc:creator>
  <cp:lastModifiedBy>Hiromichi Takahama / OSS SSJISEDAI</cp:lastModifiedBy>
  <cp:revision>6</cp:revision>
  <dcterms:created xsi:type="dcterms:W3CDTF">2020-09-08T07:11:31Z</dcterms:created>
  <dcterms:modified xsi:type="dcterms:W3CDTF">2020-09-10T00:17:26Z</dcterms:modified>
</cp:coreProperties>
</file>