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4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E1635-C998-4D6E-B5F6-1B54A6203F7E}" type="datetimeFigureOut">
              <a:rPr kumimoji="1" lang="ja-JP" altLang="en-US" smtClean="0"/>
              <a:t>2016/7/15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CBC0-4718-41D0-9BF9-1CA2E9C043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605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E1635-C998-4D6E-B5F6-1B54A6203F7E}" type="datetimeFigureOut">
              <a:rPr kumimoji="1" lang="ja-JP" altLang="en-US" smtClean="0"/>
              <a:t>2016/7/15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CBC0-4718-41D0-9BF9-1CA2E9C043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2404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E1635-C998-4D6E-B5F6-1B54A6203F7E}" type="datetimeFigureOut">
              <a:rPr kumimoji="1" lang="ja-JP" altLang="en-US" smtClean="0"/>
              <a:t>2016/7/15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CBC0-4718-41D0-9BF9-1CA2E9C043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4030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E1635-C998-4D6E-B5F6-1B54A6203F7E}" type="datetimeFigureOut">
              <a:rPr kumimoji="1" lang="ja-JP" altLang="en-US" smtClean="0"/>
              <a:t>2016/7/15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CBC0-4718-41D0-9BF9-1CA2E9C043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4724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E1635-C998-4D6E-B5F6-1B54A6203F7E}" type="datetimeFigureOut">
              <a:rPr kumimoji="1" lang="ja-JP" altLang="en-US" smtClean="0"/>
              <a:t>2016/7/15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CBC0-4718-41D0-9BF9-1CA2E9C043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8414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E1635-C998-4D6E-B5F6-1B54A6203F7E}" type="datetimeFigureOut">
              <a:rPr kumimoji="1" lang="ja-JP" altLang="en-US" smtClean="0"/>
              <a:t>2016/7/15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CBC0-4718-41D0-9BF9-1CA2E9C043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7391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E1635-C998-4D6E-B5F6-1B54A6203F7E}" type="datetimeFigureOut">
              <a:rPr kumimoji="1" lang="ja-JP" altLang="en-US" smtClean="0"/>
              <a:t>2016/7/15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CBC0-4718-41D0-9BF9-1CA2E9C043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71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E1635-C998-4D6E-B5F6-1B54A6203F7E}" type="datetimeFigureOut">
              <a:rPr kumimoji="1" lang="ja-JP" altLang="en-US" smtClean="0"/>
              <a:t>2016/7/15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CBC0-4718-41D0-9BF9-1CA2E9C043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297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E1635-C998-4D6E-B5F6-1B54A6203F7E}" type="datetimeFigureOut">
              <a:rPr kumimoji="1" lang="ja-JP" altLang="en-US" smtClean="0"/>
              <a:t>2016/7/15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CBC0-4718-41D0-9BF9-1CA2E9C043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8152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E1635-C998-4D6E-B5F6-1B54A6203F7E}" type="datetimeFigureOut">
              <a:rPr kumimoji="1" lang="ja-JP" altLang="en-US" smtClean="0"/>
              <a:t>2016/7/15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CBC0-4718-41D0-9BF9-1CA2E9C043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09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E1635-C998-4D6E-B5F6-1B54A6203F7E}" type="datetimeFigureOut">
              <a:rPr kumimoji="1" lang="ja-JP" altLang="en-US" smtClean="0"/>
              <a:t>2016/7/15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CBC0-4718-41D0-9BF9-1CA2E9C043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5042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E1635-C998-4D6E-B5F6-1B54A6203F7E}" type="datetimeFigureOut">
              <a:rPr kumimoji="1" lang="ja-JP" altLang="en-US" smtClean="0"/>
              <a:t>2016/7/15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A9CBC0-4718-41D0-9BF9-1CA2E9C043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709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id:image002.jpg@01D1DDEB.A31A7C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419225"/>
            <a:ext cx="4752975" cy="362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9182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Hirano, Kazuhiko</dc:creator>
  <cp:lastModifiedBy>Hirano, Kazuhiko</cp:lastModifiedBy>
  <cp:revision>1</cp:revision>
  <dcterms:created xsi:type="dcterms:W3CDTF">2016-07-15T14:06:01Z</dcterms:created>
  <dcterms:modified xsi:type="dcterms:W3CDTF">2016-07-15T14:06:30Z</dcterms:modified>
</cp:coreProperties>
</file>