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5"/>
  </p:notesMasterIdLst>
  <p:sldIdLst>
    <p:sldId id="274" r:id="rId3"/>
    <p:sldId id="275" r:id="rId4"/>
  </p:sldIdLst>
  <p:sldSz cx="10693400" cy="756126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52152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10430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5645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208611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607640" algn="l" defTabSz="1043056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3129168" algn="l" defTabSz="1043056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650696" algn="l" defTabSz="1043056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4172224" algn="l" defTabSz="1043056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9900"/>
    <a:srgbClr val="000066"/>
    <a:srgbClr val="B9B9B9"/>
    <a:srgbClr val="E6E6E6"/>
    <a:srgbClr val="D0D8E8"/>
    <a:srgbClr val="E9EDF4"/>
    <a:srgbClr val="D2D7E6"/>
    <a:srgbClr val="D8F0F8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8" autoAdjust="0"/>
    <p:restoredTop sz="98381" autoAdjust="0"/>
  </p:normalViewPr>
  <p:slideViewPr>
    <p:cSldViewPr>
      <p:cViewPr>
        <p:scale>
          <a:sx n="75" d="100"/>
          <a:sy n="75" d="100"/>
        </p:scale>
        <p:origin x="-560" y="41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4583EB6B-A65C-4AE9-B1E6-4A5B50DADCD4}" type="datetimeFigureOut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7A6EC7CE-D020-471D-92A8-997C4FE8CC4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079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52152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104305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56458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208611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6359" y="2784716"/>
            <a:ext cx="3573750" cy="199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 userDrawn="1"/>
        </p:nvSpPr>
        <p:spPr>
          <a:xfrm>
            <a:off x="-11138" y="2784716"/>
            <a:ext cx="7156781" cy="19918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anchor="ctr"/>
          <a:lstStyle/>
          <a:p>
            <a:pPr algn="ctr">
              <a:defRPr/>
            </a:pPr>
            <a:endParaRPr kumimoji="0" lang="zh-TW" altLang="en-US">
              <a:solidFill>
                <a:srgbClr val="FFFFFF"/>
              </a:solidFill>
            </a:endParaRPr>
          </a:p>
        </p:txBody>
      </p:sp>
      <p:grpSp>
        <p:nvGrpSpPr>
          <p:cNvPr id="6" name="群組 16"/>
          <p:cNvGrpSpPr>
            <a:grpSpLocks/>
          </p:cNvGrpSpPr>
          <p:nvPr userDrawn="1"/>
        </p:nvGrpSpPr>
        <p:grpSpPr bwMode="auto">
          <a:xfrm>
            <a:off x="85399" y="8753"/>
            <a:ext cx="4401746" cy="815636"/>
            <a:chOff x="755650" y="908050"/>
            <a:chExt cx="7416800" cy="1670050"/>
          </a:xfrm>
        </p:grpSpPr>
        <p:pic>
          <p:nvPicPr>
            <p:cNvPr id="7" name="Picture 38" descr="HON HAI logo-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5650" y="908050"/>
              <a:ext cx="1871663" cy="167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39" descr="foxconn_logo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55875" y="1762125"/>
              <a:ext cx="5616575" cy="72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 Box 35"/>
          <p:cNvSpPr txBox="1">
            <a:spLocks noChangeArrowheads="1"/>
          </p:cNvSpPr>
          <p:nvPr userDrawn="1"/>
        </p:nvSpPr>
        <p:spPr bwMode="auto">
          <a:xfrm>
            <a:off x="176368" y="892649"/>
            <a:ext cx="9345586" cy="382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04306" tIns="52153" rIns="104306" bIns="52153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TW" sz="1800" dirty="0">
                <a:solidFill>
                  <a:srgbClr val="000066"/>
                </a:solidFill>
                <a:latin typeface="Arial Black" pitchFamily="34" charset="0"/>
              </a:rPr>
              <a:t>HON HAI Precision Ind. Co., Ltd.</a:t>
            </a:r>
            <a:endParaRPr lang="en-US" altLang="zh-TW" sz="1800" dirty="0">
              <a:solidFill>
                <a:srgbClr val="000066"/>
              </a:solidFill>
              <a:latin typeface="Arial Black" pitchFamily="34" charset="0"/>
              <a:ea typeface="AR MingtiM GB" pitchFamily="49" charset="-122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99395" y="1557651"/>
            <a:ext cx="9092000" cy="1032098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9395" y="5130298"/>
            <a:ext cx="9515657" cy="158784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zh-TW" altLang="en-US" dirty="0"/>
          </a:p>
        </p:txBody>
      </p:sp>
      <p:sp>
        <p:nvSpPr>
          <p:cNvPr id="10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0DD1C-0A23-4669-A91A-A98AA95124CA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1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7E27-0ACF-47F2-83E0-BABDA061FD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8804F-7A15-45A8-87F5-2863A21B0956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8924-3F38-4D0B-848E-8A2A8933CB5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20D0A-49F1-40EF-952A-8D93951D4958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45335-84BE-4D87-95AB-75512F2728A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/>
            </a:lvl1pPr>
            <a:lvl2pPr marL="521528" indent="0" algn="ctr">
              <a:buNone/>
              <a:defRPr/>
            </a:lvl2pPr>
            <a:lvl3pPr marL="1043056" indent="0" algn="ctr">
              <a:buNone/>
              <a:defRPr/>
            </a:lvl3pPr>
            <a:lvl4pPr marL="1564584" indent="0" algn="ctr">
              <a:buNone/>
              <a:defRPr/>
            </a:lvl4pPr>
            <a:lvl5pPr marL="2086112" indent="0" algn="ctr">
              <a:buNone/>
              <a:defRPr/>
            </a:lvl5pPr>
            <a:lvl6pPr marL="2607640" indent="0" algn="ctr">
              <a:buNone/>
              <a:defRPr/>
            </a:lvl6pPr>
            <a:lvl7pPr marL="3129168" indent="0" algn="ctr">
              <a:buNone/>
              <a:defRPr/>
            </a:lvl7pPr>
            <a:lvl8pPr marL="3650696" indent="0" algn="ctr">
              <a:buNone/>
              <a:defRPr/>
            </a:lvl8pPr>
            <a:lvl9pPr marL="417222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526E1-AECF-4B67-A392-D7CC9CF66E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9C2DE-2F1E-4455-B20F-AEFB85779F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/>
            </a:lvl1pPr>
            <a:lvl2pPr marL="521528" indent="0">
              <a:buNone/>
              <a:defRPr sz="2100"/>
            </a:lvl2pPr>
            <a:lvl3pPr marL="1043056" indent="0">
              <a:buNone/>
              <a:defRPr sz="1800"/>
            </a:lvl3pPr>
            <a:lvl4pPr marL="1564584" indent="0">
              <a:buNone/>
              <a:defRPr sz="1600"/>
            </a:lvl4pPr>
            <a:lvl5pPr marL="2086112" indent="0">
              <a:buNone/>
              <a:defRPr sz="1600"/>
            </a:lvl5pPr>
            <a:lvl6pPr marL="2607640" indent="0">
              <a:buNone/>
              <a:defRPr sz="1600"/>
            </a:lvl6pPr>
            <a:lvl7pPr marL="3129168" indent="0">
              <a:buNone/>
              <a:defRPr sz="1600"/>
            </a:lvl7pPr>
            <a:lvl8pPr marL="3650696" indent="0">
              <a:buNone/>
              <a:defRPr sz="1600"/>
            </a:lvl8pPr>
            <a:lvl9pPr marL="4172224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EA8DB-D0EE-4E52-A795-FC5BEFE321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52D01-3F46-4054-83DE-A8351EC504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30F7-4B1C-4EB0-8B9E-2C06D515C2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3F938-2652-4E49-8118-3B70748EA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DC4BF-9D97-40EC-A123-62F8DDDF8D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F074-B6A5-46F3-BBAC-CAC1794BBB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ub_head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3400" cy="64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 userDrawn="1"/>
        </p:nvSpPr>
        <p:spPr bwMode="auto">
          <a:xfrm>
            <a:off x="131812" y="120771"/>
            <a:ext cx="3614591" cy="428490"/>
          </a:xfrm>
          <a:prstGeom prst="rect">
            <a:avLst/>
          </a:prstGeom>
          <a:noFill/>
          <a:ln>
            <a:noFill/>
          </a:ln>
          <a:extLst/>
        </p:spPr>
        <p:txBody>
          <a:bodyPr lIns="104306" tIns="52153" rIns="104306" bIns="52153">
            <a:spAutoFit/>
          </a:bodyPr>
          <a:lstStyle>
            <a:lvl1pPr eaLnBrk="0" hangingPunct="0"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umimoji="1" sz="2000" b="1">
                <a:solidFill>
                  <a:srgbClr val="0000CC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TW" sz="2100" dirty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Hon </a:t>
            </a:r>
            <a:r>
              <a:rPr lang="en-US" altLang="zh-TW" sz="2100" dirty="0" err="1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Hai</a:t>
            </a:r>
            <a:r>
              <a:rPr lang="en-US" altLang="zh-TW" sz="2100" dirty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 Precision Industry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0" y="642358"/>
            <a:ext cx="9624060" cy="597726"/>
          </a:xfrm>
        </p:spPr>
        <p:txBody>
          <a:bodyPr>
            <a:normAutofit/>
          </a:bodyPr>
          <a:lstStyle>
            <a:lvl1pPr>
              <a:defRPr sz="3200" b="1" i="0" baseline="0">
                <a:solidFill>
                  <a:srgbClr val="00206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4670" y="1398867"/>
            <a:ext cx="9624060" cy="5355512"/>
          </a:xfrm>
        </p:spPr>
        <p:txBody>
          <a:bodyPr/>
          <a:lstStyle>
            <a:lvl1pPr>
              <a:defRPr baseline="0">
                <a:solidFill>
                  <a:srgbClr val="002060"/>
                </a:solidFill>
              </a:defRPr>
            </a:lvl1pPr>
            <a:lvl2pPr>
              <a:defRPr baseline="0">
                <a:solidFill>
                  <a:srgbClr val="002060"/>
                </a:solidFill>
              </a:defRPr>
            </a:lvl2pPr>
            <a:lvl3pPr>
              <a:defRPr baseline="0">
                <a:solidFill>
                  <a:srgbClr val="002060"/>
                </a:solidFill>
              </a:defRPr>
            </a:lvl3pPr>
            <a:lvl4pPr>
              <a:defRPr baseline="0">
                <a:solidFill>
                  <a:srgbClr val="002060"/>
                </a:solidFill>
              </a:defRPr>
            </a:lvl4pPr>
            <a:lvl5pPr>
              <a:defRPr baseline="0">
                <a:solidFill>
                  <a:srgbClr val="002060"/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67D09-BA90-4D3D-AF40-2D3DD853F76C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F3832-68A8-42A6-AAC7-7B87738004D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92375-47D2-4F10-9021-5518622BED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BDF73-BD23-46A5-95B4-FEE71F0AE3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43761-7283-4254-BF62-56D4F5C2A6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8E85C-BB54-4B71-806E-91FF9D9008A3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08F5F-32AB-42ED-9E12-0FA34A5F26B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33CB-E561-4A02-9353-A17B6EFE188E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037C-D536-4F26-8C67-6A1E94B9CC8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E6CD8-8D0E-428B-943E-C9FE71C8001C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CBCA9-84CB-41B6-B8FC-59FFB6B559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FAE7-9BAE-488F-ABD0-6076ABFEA448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00F4-E3CE-436D-B360-C496E6B2EB0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1A716-D3DF-4385-B007-6A9D9175E0EF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A6A4F-8157-45FD-8844-12F940331E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A95F7-1155-4614-B361-828A3AC0B0D8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48905-AA7B-4C8E-9C3A-BBE9BC6DEA3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538BC-AB85-4A1B-A73C-C4478C31BC03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6C83D-61B9-48D6-BCB0-1B09970AD6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 bwMode="auto">
          <a:xfrm>
            <a:off x="534670" y="302801"/>
            <a:ext cx="9624060" cy="12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endParaRPr lang="zh-TW" altLang="en-US"/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rgbClr val="898989"/>
                </a:solidFill>
                <a:ea typeface="微軟正黑體" pitchFamily="34" charset="-120"/>
              </a:defRPr>
            </a:lvl1pPr>
          </a:lstStyle>
          <a:p>
            <a:pPr>
              <a:defRPr/>
            </a:pPr>
            <a:fld id="{0F026B28-E40F-451B-AEC6-00582123A201}" type="datetime1">
              <a:rPr lang="zh-TW" altLang="en-US"/>
              <a:pPr>
                <a:defRPr/>
              </a:pPr>
              <a:t>2019/8/15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rgbClr val="898989"/>
                </a:solidFill>
                <a:ea typeface="微軟正黑體" pitchFamily="34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90040" y="7036176"/>
            <a:ext cx="601504" cy="40256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898989"/>
                </a:solidFill>
                <a:ea typeface="微軟正黑體" pitchFamily="34" charset="-120"/>
              </a:defRPr>
            </a:lvl1pPr>
          </a:lstStyle>
          <a:p>
            <a:pPr>
              <a:defRPr/>
            </a:pPr>
            <a:fld id="{79BF80D5-9E7D-48F7-9394-7DD38D8F73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07" r:id="rId1"/>
    <p:sldLayoutId id="2147489708" r:id="rId2"/>
    <p:sldLayoutId id="2147489687" r:id="rId3"/>
    <p:sldLayoutId id="2147489688" r:id="rId4"/>
    <p:sldLayoutId id="2147489689" r:id="rId5"/>
    <p:sldLayoutId id="2147489690" r:id="rId6"/>
    <p:sldLayoutId id="2147489691" r:id="rId7"/>
    <p:sldLayoutId id="2147489692" r:id="rId8"/>
    <p:sldLayoutId id="2147489693" r:id="rId9"/>
    <p:sldLayoutId id="2147489694" r:id="rId10"/>
    <p:sldLayoutId id="214748969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5pPr>
      <a:lvl6pPr marL="521528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6pPr>
      <a:lvl7pPr marL="1043056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7pPr>
      <a:lvl8pPr marL="1564584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8pPr>
      <a:lvl9pPr marL="2086112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pitchFamily="34" charset="0"/>
          <a:ea typeface="微軟正黑體" pitchFamily="34" charset="-120"/>
        </a:defRPr>
      </a:lvl9pPr>
    </p:titleStyle>
    <p:bodyStyle>
      <a:lvl1pPr marL="391146" indent="-391146" algn="l" rtl="0" eaLnBrk="0" fontAlgn="base" hangingPunct="0">
        <a:spcBef>
          <a:spcPct val="20000"/>
        </a:spcBef>
        <a:spcAft>
          <a:spcPct val="0"/>
        </a:spcAft>
        <a:buClr>
          <a:srgbClr val="1308E6"/>
        </a:buClr>
        <a:buFont typeface="Wingdings" pitchFamily="2" charset="2"/>
        <a:buChar char="n"/>
        <a:defRPr sz="3700" kern="1200">
          <a:solidFill>
            <a:schemeClr val="tx1"/>
          </a:solidFill>
          <a:latin typeface="+mn-lt"/>
          <a:ea typeface="微軟正黑體" pitchFamily="34" charset="-120"/>
          <a:cs typeface="+mn-cs"/>
        </a:defRPr>
      </a:lvl1pPr>
      <a:lvl2pPr marL="847483" indent="-325955" algn="l" rtl="0" eaLnBrk="0" fontAlgn="base" hangingPunct="0">
        <a:spcBef>
          <a:spcPct val="20000"/>
        </a:spcBef>
        <a:spcAft>
          <a:spcPct val="0"/>
        </a:spcAft>
        <a:buClr>
          <a:srgbClr val="1308E6"/>
        </a:buClr>
        <a:buFont typeface="Wingdings" pitchFamily="2" charset="2"/>
        <a:buChar char="u"/>
        <a:defRPr sz="3200" kern="1200">
          <a:solidFill>
            <a:schemeClr val="tx1"/>
          </a:solidFill>
          <a:latin typeface="+mn-lt"/>
          <a:ea typeface="微軟正黑體" pitchFamily="34" charset="-120"/>
          <a:cs typeface="+mn-cs"/>
        </a:defRPr>
      </a:lvl2pPr>
      <a:lvl3pPr marL="1303820" indent="-260764" algn="l" rtl="0" eaLnBrk="0" fontAlgn="base" hangingPunct="0">
        <a:spcBef>
          <a:spcPct val="20000"/>
        </a:spcBef>
        <a:spcAft>
          <a:spcPct val="0"/>
        </a:spcAft>
        <a:buClr>
          <a:srgbClr val="1308E6"/>
        </a:buClr>
        <a:buFont typeface="Wingdings" pitchFamily="2" charset="2"/>
        <a:buChar char="l"/>
        <a:defRPr sz="2700" kern="1200">
          <a:solidFill>
            <a:schemeClr val="tx1"/>
          </a:solidFill>
          <a:latin typeface="+mn-lt"/>
          <a:ea typeface="微軟正黑體" pitchFamily="34" charset="-120"/>
          <a:cs typeface="+mn-cs"/>
        </a:defRPr>
      </a:lvl3pPr>
      <a:lvl4pPr marL="1825348" indent="-260764" algn="l" rtl="0" eaLnBrk="0" fontAlgn="base" hangingPunct="0">
        <a:spcBef>
          <a:spcPct val="20000"/>
        </a:spcBef>
        <a:spcAft>
          <a:spcPct val="0"/>
        </a:spcAft>
        <a:buClr>
          <a:srgbClr val="1308E6"/>
        </a:buClr>
        <a:buFont typeface="Wingdings" pitchFamily="2" charset="2"/>
        <a:buChar char="p"/>
        <a:defRPr sz="2300" kern="1200">
          <a:solidFill>
            <a:schemeClr val="tx1"/>
          </a:solidFill>
          <a:latin typeface="+mn-lt"/>
          <a:ea typeface="微軟正黑體" pitchFamily="34" charset="-120"/>
          <a:cs typeface="+mn-cs"/>
        </a:defRPr>
      </a:lvl4pPr>
      <a:lvl5pPr marL="2346876" indent="-260764" algn="l" rtl="0" eaLnBrk="0" fontAlgn="base" hangingPunct="0">
        <a:spcBef>
          <a:spcPct val="20000"/>
        </a:spcBef>
        <a:spcAft>
          <a:spcPct val="0"/>
        </a:spcAft>
        <a:buClr>
          <a:srgbClr val="1308E6"/>
        </a:buClr>
        <a:buFont typeface="Wingdings" pitchFamily="2" charset="2"/>
        <a:buChar char="Ø"/>
        <a:defRPr sz="2300" kern="1200">
          <a:solidFill>
            <a:schemeClr val="tx1"/>
          </a:solidFill>
          <a:latin typeface="+mn-lt"/>
          <a:ea typeface="微軟正黑體" pitchFamily="34" charset="-120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670" y="302801"/>
            <a:ext cx="9624060" cy="126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按一下以編輯母片</a:t>
            </a:r>
          </a:p>
          <a:p>
            <a:pPr lvl="1"/>
            <a:r>
              <a:rPr lang="zh-CN" altLang="en-US"/>
              <a:t>第二層</a:t>
            </a:r>
          </a:p>
          <a:p>
            <a:pPr lvl="2"/>
            <a:r>
              <a:rPr lang="zh-CN" altLang="en-US"/>
              <a:t>第三層</a:t>
            </a:r>
          </a:p>
          <a:p>
            <a:pPr lvl="3"/>
            <a:r>
              <a:rPr lang="zh-CN" altLang="en-US"/>
              <a:t>第四層</a:t>
            </a:r>
          </a:p>
          <a:p>
            <a:pPr lvl="4"/>
            <a:r>
              <a:rPr lang="zh-CN" altLang="en-US"/>
              <a:t>第五層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670" y="6885650"/>
            <a:ext cx="2495127" cy="52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>
              <a:defRPr kumimoji="0" sz="1600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579" y="6885650"/>
            <a:ext cx="3386243" cy="52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ctr">
              <a:defRPr kumimoji="0" sz="1600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3603" y="6885650"/>
            <a:ext cx="2495127" cy="52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r">
              <a:defRPr kumimoji="0" sz="1600">
                <a:ea typeface="宋体" pitchFamily="2" charset="-122"/>
              </a:defRPr>
            </a:lvl1pPr>
          </a:lstStyle>
          <a:p>
            <a:pPr>
              <a:defRPr/>
            </a:pPr>
            <a:fld id="{FC46A452-EC4F-4526-AF73-C9EAC1B4CE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3079" name="Picture 7" descr="sub_head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0693400" cy="64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" y="175030"/>
            <a:ext cx="3746403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306" tIns="52153" rIns="104306" bIns="52153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TW" b="1" dirty="0">
                <a:solidFill>
                  <a:schemeClr val="bg1"/>
                </a:solidFill>
                <a:latin typeface="+mn-lt"/>
                <a:ea typeface="標楷體" pitchFamily="65" charset="-120"/>
              </a:rPr>
              <a:t>Hon 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  <a:ea typeface="標楷體" pitchFamily="65" charset="-120"/>
              </a:rPr>
              <a:t>Hai</a:t>
            </a:r>
            <a:r>
              <a:rPr lang="en-US" altLang="zh-TW" b="1" dirty="0">
                <a:solidFill>
                  <a:schemeClr val="bg1"/>
                </a:solidFill>
                <a:latin typeface="+mn-lt"/>
                <a:ea typeface="標楷體" pitchFamily="65" charset="-120"/>
              </a:rPr>
              <a:t> Precision Industry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6" r:id="rId1"/>
    <p:sldLayoutId id="2147489697" r:id="rId2"/>
    <p:sldLayoutId id="2147489698" r:id="rId3"/>
    <p:sldLayoutId id="2147489699" r:id="rId4"/>
    <p:sldLayoutId id="2147489700" r:id="rId5"/>
    <p:sldLayoutId id="2147489701" r:id="rId6"/>
    <p:sldLayoutId id="2147489702" r:id="rId7"/>
    <p:sldLayoutId id="2147489703" r:id="rId8"/>
    <p:sldLayoutId id="2147489704" r:id="rId9"/>
    <p:sldLayoutId id="2147489705" r:id="rId10"/>
    <p:sldLayoutId id="2147489706" r:id="rId11"/>
  </p:sldLayoutIdLst>
  <p:transition>
    <p:rand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宋体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521528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1043056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564584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2086112" algn="ctr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91146" indent="-391146" algn="l" rtl="0" eaLnBrk="0" fontAlgn="base" hangingPunct="0">
        <a:spcBef>
          <a:spcPct val="20000"/>
        </a:spcBef>
        <a:spcAft>
          <a:spcPct val="0"/>
        </a:spcAft>
        <a:buChar char="•"/>
        <a:defRPr sz="3700">
          <a:solidFill>
            <a:schemeClr val="tx1"/>
          </a:solidFill>
          <a:latin typeface="+mn-lt"/>
          <a:ea typeface="宋体" pitchFamily="2" charset="-122"/>
          <a:cs typeface="+mn-cs"/>
        </a:defRPr>
      </a:lvl1pPr>
      <a:lvl2pPr marL="847483" indent="-325955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ea typeface="宋体" pitchFamily="2" charset="-122"/>
        </a:defRPr>
      </a:lvl2pPr>
      <a:lvl3pPr marL="1303820" indent="-260764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宋体" pitchFamily="2" charset="-122"/>
        </a:defRPr>
      </a:lvl3pPr>
      <a:lvl4pPr marL="1825348" indent="-260764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  <a:ea typeface="宋体" pitchFamily="2" charset="-122"/>
        </a:defRPr>
      </a:lvl4pPr>
      <a:lvl5pPr marL="2346876" indent="-260764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宋体" pitchFamily="2" charset="-122"/>
        </a:defRPr>
      </a:lvl5pPr>
      <a:lvl6pPr marL="2868404" indent="-260764" algn="l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</a:defRPr>
      </a:lvl6pPr>
      <a:lvl7pPr marL="3389932" indent="-260764" algn="l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</a:defRPr>
      </a:lvl7pPr>
      <a:lvl8pPr marL="3911460" indent="-260764" algn="l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</a:defRPr>
      </a:lvl8pPr>
      <a:lvl9pPr marL="4432988" indent="-260764" algn="l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 bwMode="auto">
          <a:xfrm>
            <a:off x="228892" y="2113396"/>
            <a:ext cx="3389616" cy="3334471"/>
          </a:xfrm>
          <a:prstGeom prst="rect">
            <a:avLst/>
          </a:prstGeom>
          <a:noFill/>
          <a:ln w="28575" cap="flat" cmpd="sng" algn="ctr">
            <a:solidFill>
              <a:srgbClr val="CC00CC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85357"/>
            <a:endParaRPr lang="zh-TW" altLang="en-US" sz="3900" dirty="0" smtClean="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0236" y="4860751"/>
            <a:ext cx="2573044" cy="499608"/>
          </a:xfrm>
          <a:prstGeom prst="rect">
            <a:avLst/>
          </a:prstGeom>
          <a:noFill/>
        </p:spPr>
        <p:txBody>
          <a:bodyPr wrap="none" lIns="98536" tIns="49268" rIns="98536" bIns="49268" rtlCol="0">
            <a:spAutoFit/>
          </a:bodyPr>
          <a:lstStyle/>
          <a:p>
            <a:r>
              <a:rPr lang="en-US" altLang="zh-TW" sz="2600" dirty="0" smtClean="0">
                <a:cs typeface="Arial" pitchFamily="34" charset="0"/>
              </a:rPr>
              <a:t>C</a:t>
            </a:r>
            <a:r>
              <a:rPr lang="en-US" altLang="zh-CN" sz="2600" dirty="0" smtClean="0">
                <a:cs typeface="Arial" pitchFamily="34" charset="0"/>
              </a:rPr>
              <a:t>amera Module</a:t>
            </a:r>
            <a:endParaRPr lang="zh-TW" altLang="en-US" sz="2600" dirty="0">
              <a:cs typeface="Arial" pitchFamily="34" charset="0"/>
            </a:endParaRPr>
          </a:p>
        </p:txBody>
      </p:sp>
      <p:sp>
        <p:nvSpPr>
          <p:cNvPr id="10" name="圆角矩形 9"/>
          <p:cNvSpPr/>
          <p:nvPr/>
        </p:nvSpPr>
        <p:spPr bwMode="auto">
          <a:xfrm>
            <a:off x="6138788" y="2628503"/>
            <a:ext cx="2031760" cy="2222980"/>
          </a:xfrm>
          <a:prstGeom prst="roundRect">
            <a:avLst/>
          </a:prstGeom>
          <a:solidFill>
            <a:srgbClr val="0099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85357"/>
            <a:endParaRPr lang="zh-TW" altLang="en-US" sz="3900" dirty="0" smtClean="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6066780" y="2052439"/>
            <a:ext cx="2184530" cy="3334471"/>
          </a:xfrm>
          <a:prstGeom prst="rect">
            <a:avLst/>
          </a:prstGeom>
          <a:noFill/>
          <a:ln w="28575" cap="flat" cmpd="sng" algn="ctr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536" tIns="49268" rIns="98536" bIns="49268" numCol="1" rtlCol="0" anchor="t" anchorCtr="0" compatLnSpc="1">
            <a:prstTxWarp prst="textNoShape">
              <a:avLst/>
            </a:prstTxWarp>
          </a:bodyPr>
          <a:lstStyle/>
          <a:p>
            <a:pPr algn="ctr" defTabSz="985357"/>
            <a:endParaRPr lang="zh-TW" altLang="en-US" sz="3900" dirty="0" smtClean="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6" name="左右箭头 45"/>
          <p:cNvSpPr/>
          <p:nvPr/>
        </p:nvSpPr>
        <p:spPr bwMode="auto">
          <a:xfrm>
            <a:off x="3618508" y="3420591"/>
            <a:ext cx="2448272" cy="317569"/>
          </a:xfrm>
          <a:prstGeom prst="leftRightArrow">
            <a:avLst/>
          </a:prstGeom>
          <a:solidFill>
            <a:schemeClr val="accent5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536" tIns="49268" rIns="98536" bIns="49268" numCol="1" rtlCol="0" anchor="t" anchorCtr="0" compatLnSpc="1">
            <a:prstTxWarp prst="textNoShape">
              <a:avLst/>
            </a:prstTxWarp>
          </a:bodyPr>
          <a:lstStyle/>
          <a:p>
            <a:pPr algn="ctr" defTabSz="985357"/>
            <a:endParaRPr lang="zh-TW" altLang="en-US" sz="3900" dirty="0" smtClean="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26620" y="3132559"/>
            <a:ext cx="811791" cy="339338"/>
          </a:xfrm>
          <a:prstGeom prst="rect">
            <a:avLst/>
          </a:prstGeom>
          <a:solidFill>
            <a:srgbClr val="0033CC"/>
          </a:solidFill>
        </p:spPr>
        <p:txBody>
          <a:bodyPr wrap="square" lIns="98536" tIns="49268" rIns="98536" bIns="49268" rtlCol="0">
            <a:spAutoFit/>
          </a:bodyPr>
          <a:lstStyle/>
          <a:p>
            <a:r>
              <a:rPr lang="en-US" altLang="zh-TW" sz="1500" dirty="0" smtClean="0">
                <a:solidFill>
                  <a:schemeClr val="bg1"/>
                </a:solidFill>
                <a:cs typeface="Arial" pitchFamily="34" charset="0"/>
              </a:rPr>
              <a:t>LVDS</a:t>
            </a:r>
            <a:endParaRPr lang="zh-TW" altLang="en-US" sz="15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" name="组合 54"/>
          <p:cNvGrpSpPr/>
          <p:nvPr/>
        </p:nvGrpSpPr>
        <p:grpSpPr>
          <a:xfrm>
            <a:off x="8227020" y="2669141"/>
            <a:ext cx="2313874" cy="2302373"/>
            <a:chOff x="8214245" y="2355425"/>
            <a:chExt cx="1434579" cy="1993312"/>
          </a:xfrm>
        </p:grpSpPr>
        <p:sp>
          <p:nvSpPr>
            <p:cNvPr id="9" name="圆角矩形 8"/>
            <p:cNvSpPr/>
            <p:nvPr/>
          </p:nvSpPr>
          <p:spPr bwMode="auto">
            <a:xfrm>
              <a:off x="8784727" y="2355425"/>
              <a:ext cx="864097" cy="1993312"/>
            </a:xfrm>
            <a:prstGeom prst="roundRect">
              <a:avLst/>
            </a:prstGeom>
            <a:solidFill>
              <a:srgbClr val="00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41" name="左右箭头 40"/>
            <p:cNvSpPr/>
            <p:nvPr/>
          </p:nvSpPr>
          <p:spPr bwMode="auto">
            <a:xfrm>
              <a:off x="8214245" y="3255371"/>
              <a:ext cx="648072" cy="288032"/>
            </a:xfrm>
            <a:prstGeom prst="leftRightArrow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 rot="5400000">
              <a:off x="8678493" y="3174846"/>
              <a:ext cx="1141068" cy="3046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500" b="1" dirty="0" smtClean="0">
                  <a:solidFill>
                    <a:schemeClr val="bg1"/>
                  </a:solidFill>
                  <a:cs typeface="Arial" pitchFamily="34" charset="0"/>
                </a:rPr>
                <a:t>LCD Display</a:t>
              </a:r>
              <a:endParaRPr lang="zh-TW" altLang="en-US" sz="15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6282804" y="3348583"/>
            <a:ext cx="1584176" cy="622718"/>
          </a:xfrm>
          <a:prstGeom prst="rect">
            <a:avLst/>
          </a:prstGeom>
          <a:ln w="41275">
            <a:solidFill>
              <a:srgbClr val="FF0000"/>
            </a:solidFill>
            <a:prstDash val="sysDash"/>
          </a:ln>
        </p:spPr>
        <p:txBody>
          <a:bodyPr wrap="square" lIns="98536" tIns="49268" rIns="98536" bIns="49268">
            <a:spAutoFit/>
          </a:bodyPr>
          <a:lstStyle/>
          <a:p>
            <a:r>
              <a:rPr lang="en-US" altLang="zh-TW" sz="1700" b="1" dirty="0" smtClean="0">
                <a:solidFill>
                  <a:srgbClr val="FF0000"/>
                </a:solidFill>
              </a:rPr>
              <a:t>Rx</a:t>
            </a:r>
            <a:r>
              <a:rPr lang="zh-TW" altLang="en-US" sz="17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700" b="1" dirty="0" smtClean="0">
                <a:solidFill>
                  <a:srgbClr val="FF0000"/>
                </a:solidFill>
              </a:rPr>
              <a:t>=DS90UB964</a:t>
            </a:r>
          </a:p>
        </p:txBody>
      </p:sp>
      <p:sp>
        <p:nvSpPr>
          <p:cNvPr id="36" name="標題 3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zh-TW" sz="4800" dirty="0" smtClean="0"/>
              <a:t>Coaxial Cable </a:t>
            </a:r>
            <a:r>
              <a:rPr lang="en-US" altLang="zh-TW" sz="4400" dirty="0" smtClean="0"/>
              <a:t>Program </a:t>
            </a:r>
            <a:r>
              <a:rPr lang="en-US" altLang="zh-TW" sz="4400" dirty="0" smtClean="0">
                <a:cs typeface="Arial" pitchFamily="34" charset="0"/>
              </a:rPr>
              <a:t>A</a:t>
            </a:r>
            <a:endParaRPr lang="zh-TW" altLang="en-US" sz="4400" dirty="0"/>
          </a:p>
        </p:txBody>
      </p:sp>
      <p:grpSp>
        <p:nvGrpSpPr>
          <p:cNvPr id="39" name="群組 38"/>
          <p:cNvGrpSpPr/>
          <p:nvPr/>
        </p:nvGrpSpPr>
        <p:grpSpPr>
          <a:xfrm>
            <a:off x="594172" y="2700511"/>
            <a:ext cx="2520280" cy="1816801"/>
            <a:chOff x="4986660" y="2700511"/>
            <a:chExt cx="1353047" cy="1816801"/>
          </a:xfrm>
        </p:grpSpPr>
        <p:sp>
          <p:nvSpPr>
            <p:cNvPr id="26" name="圆角矩形 7"/>
            <p:cNvSpPr/>
            <p:nvPr/>
          </p:nvSpPr>
          <p:spPr bwMode="auto">
            <a:xfrm>
              <a:off x="4986660" y="2700511"/>
              <a:ext cx="1353047" cy="1816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8536" tIns="49268" rIns="98536" bIns="4926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32" name="TextBox 11"/>
            <p:cNvSpPr txBox="1"/>
            <p:nvPr/>
          </p:nvSpPr>
          <p:spPr>
            <a:xfrm>
              <a:off x="4986660" y="3060551"/>
              <a:ext cx="1298548" cy="1253660"/>
            </a:xfrm>
            <a:prstGeom prst="rect">
              <a:avLst/>
            </a:prstGeom>
            <a:noFill/>
          </p:spPr>
          <p:txBody>
            <a:bodyPr wrap="square" lIns="98536" tIns="49268" rIns="98536" bIns="49268" rtlCol="0">
              <a:spAutoFit/>
            </a:bodyPr>
            <a:lstStyle/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LVDS  TX </a:t>
              </a:r>
            </a:p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Transmit</a:t>
              </a:r>
            </a:p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TI:</a:t>
              </a:r>
              <a:r>
                <a:rPr lang="en-US" altLang="zh-TW" sz="1500" b="1" dirty="0" smtClean="0"/>
                <a:t> </a:t>
              </a:r>
              <a:r>
                <a:rPr lang="en-US" altLang="zh-TW" sz="1500" b="1" dirty="0" smtClean="0">
                  <a:solidFill>
                    <a:srgbClr val="FF0000"/>
                  </a:solidFill>
                </a:rPr>
                <a:t>DS90UB913</a:t>
              </a:r>
              <a:r>
                <a:rPr lang="en-US" altLang="zh-TW" sz="15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endParaRPr lang="en-US" altLang="zh-CN" sz="15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pPr algn="l"/>
              <a:endParaRPr lang="en-US" altLang="zh-TW" sz="1500" b="1" dirty="0" smtClean="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5130676" y="2700511"/>
              <a:ext cx="11464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err="1" smtClean="0"/>
                <a:t>Serializer</a:t>
              </a:r>
              <a:endParaRPr lang="en-US" altLang="zh-TW" dirty="0" smtClean="0"/>
            </a:p>
          </p:txBody>
        </p:sp>
      </p:grpSp>
      <p:sp>
        <p:nvSpPr>
          <p:cNvPr id="38" name="矩形 37"/>
          <p:cNvSpPr/>
          <p:nvPr/>
        </p:nvSpPr>
        <p:spPr>
          <a:xfrm>
            <a:off x="6426820" y="2700511"/>
            <a:ext cx="1402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err="1" smtClean="0"/>
              <a:t>Deserializer</a:t>
            </a:r>
            <a:endParaRPr lang="en-US" altLang="zh-TW" dirty="0" smtClean="0"/>
          </a:p>
        </p:txBody>
      </p:sp>
      <p:sp>
        <p:nvSpPr>
          <p:cNvPr id="44" name="TextBox 18"/>
          <p:cNvSpPr txBox="1"/>
          <p:nvPr/>
        </p:nvSpPr>
        <p:spPr>
          <a:xfrm>
            <a:off x="3618508" y="3924647"/>
            <a:ext cx="2439995" cy="530385"/>
          </a:xfrm>
          <a:prstGeom prst="rect">
            <a:avLst/>
          </a:prstGeom>
          <a:noFill/>
        </p:spPr>
        <p:txBody>
          <a:bodyPr wrap="none" lIns="98536" tIns="49268" rIns="98536" bIns="49268" rtlCol="0">
            <a:spAutoFit/>
          </a:bodyPr>
          <a:lstStyle/>
          <a:p>
            <a:r>
              <a:rPr lang="en-US" altLang="zh-TW" sz="2800" dirty="0" smtClean="0"/>
              <a:t>Coaxial Cable</a:t>
            </a:r>
            <a:endParaRPr lang="zh-TW" altLang="en-US" sz="26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 bwMode="auto">
          <a:xfrm>
            <a:off x="228892" y="2113396"/>
            <a:ext cx="3389616" cy="3334471"/>
          </a:xfrm>
          <a:prstGeom prst="rect">
            <a:avLst/>
          </a:prstGeom>
          <a:noFill/>
          <a:ln w="28575" cap="flat" cmpd="sng" algn="ctr">
            <a:solidFill>
              <a:srgbClr val="CC00CC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85357"/>
            <a:endParaRPr lang="zh-TW" altLang="en-US" sz="3900" dirty="0" smtClean="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0236" y="4860751"/>
            <a:ext cx="2573044" cy="499608"/>
          </a:xfrm>
          <a:prstGeom prst="rect">
            <a:avLst/>
          </a:prstGeom>
          <a:noFill/>
        </p:spPr>
        <p:txBody>
          <a:bodyPr wrap="none" lIns="98536" tIns="49268" rIns="98536" bIns="49268" rtlCol="0">
            <a:spAutoFit/>
          </a:bodyPr>
          <a:lstStyle/>
          <a:p>
            <a:r>
              <a:rPr lang="en-US" altLang="zh-TW" sz="2600" dirty="0" smtClean="0">
                <a:cs typeface="Arial" pitchFamily="34" charset="0"/>
              </a:rPr>
              <a:t>C</a:t>
            </a:r>
            <a:r>
              <a:rPr lang="en-US" altLang="zh-CN" sz="2600" dirty="0" smtClean="0">
                <a:cs typeface="Arial" pitchFamily="34" charset="0"/>
              </a:rPr>
              <a:t>amera Module</a:t>
            </a:r>
            <a:endParaRPr lang="zh-TW" altLang="en-US" sz="2600" dirty="0"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338588" y="2628503"/>
            <a:ext cx="811791" cy="339338"/>
          </a:xfrm>
          <a:prstGeom prst="rect">
            <a:avLst/>
          </a:prstGeom>
          <a:solidFill>
            <a:srgbClr val="0033CC"/>
          </a:solidFill>
        </p:spPr>
        <p:txBody>
          <a:bodyPr wrap="square" lIns="98536" tIns="49268" rIns="98536" bIns="49268" rtlCol="0">
            <a:spAutoFit/>
          </a:bodyPr>
          <a:lstStyle/>
          <a:p>
            <a:r>
              <a:rPr lang="en-US" altLang="zh-TW" sz="1500" dirty="0" smtClean="0">
                <a:solidFill>
                  <a:schemeClr val="bg1"/>
                </a:solidFill>
                <a:cs typeface="Arial" pitchFamily="34" charset="0"/>
              </a:rPr>
              <a:t>LVDS</a:t>
            </a:r>
            <a:endParaRPr lang="zh-TW" altLang="en-US" sz="15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" name="组合 54"/>
          <p:cNvGrpSpPr/>
          <p:nvPr/>
        </p:nvGrpSpPr>
        <p:grpSpPr>
          <a:xfrm>
            <a:off x="8731077" y="2669142"/>
            <a:ext cx="1809817" cy="2263618"/>
            <a:chOff x="8314374" y="2355425"/>
            <a:chExt cx="1334448" cy="1993312"/>
          </a:xfrm>
        </p:grpSpPr>
        <p:sp>
          <p:nvSpPr>
            <p:cNvPr id="9" name="圆角矩形 8"/>
            <p:cNvSpPr/>
            <p:nvPr/>
          </p:nvSpPr>
          <p:spPr bwMode="auto">
            <a:xfrm>
              <a:off x="9107128" y="2355425"/>
              <a:ext cx="541694" cy="1993312"/>
            </a:xfrm>
            <a:prstGeom prst="roundRect">
              <a:avLst/>
            </a:prstGeom>
            <a:solidFill>
              <a:srgbClr val="00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41" name="左右箭头 40"/>
            <p:cNvSpPr/>
            <p:nvPr/>
          </p:nvSpPr>
          <p:spPr bwMode="auto">
            <a:xfrm>
              <a:off x="8314374" y="3255371"/>
              <a:ext cx="837396" cy="288032"/>
            </a:xfrm>
            <a:prstGeom prst="leftRightArrow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 rot="5400000">
              <a:off x="8678493" y="3174846"/>
              <a:ext cx="1141068" cy="3046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500" b="1" dirty="0" smtClean="0">
                  <a:solidFill>
                    <a:schemeClr val="bg1"/>
                  </a:solidFill>
                  <a:cs typeface="Arial" pitchFamily="34" charset="0"/>
                </a:rPr>
                <a:t>LCD Display</a:t>
              </a:r>
              <a:endParaRPr lang="zh-TW" altLang="en-US" sz="15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6" name="標題 3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zh-TW" sz="4800" dirty="0" smtClean="0"/>
              <a:t>Wire Connector Program </a:t>
            </a:r>
            <a:r>
              <a:rPr lang="en-US" altLang="zh-TW" sz="4400" dirty="0" smtClean="0">
                <a:cs typeface="Arial" pitchFamily="34" charset="0"/>
              </a:rPr>
              <a:t>B</a:t>
            </a:r>
            <a:endParaRPr lang="zh-TW" altLang="en-US" sz="4400" dirty="0"/>
          </a:p>
        </p:txBody>
      </p:sp>
      <p:grpSp>
        <p:nvGrpSpPr>
          <p:cNvPr id="3" name="群組 38"/>
          <p:cNvGrpSpPr/>
          <p:nvPr/>
        </p:nvGrpSpPr>
        <p:grpSpPr>
          <a:xfrm>
            <a:off x="594172" y="2700511"/>
            <a:ext cx="2016224" cy="1816801"/>
            <a:chOff x="4986660" y="2700511"/>
            <a:chExt cx="1353047" cy="1816801"/>
          </a:xfrm>
        </p:grpSpPr>
        <p:sp>
          <p:nvSpPr>
            <p:cNvPr id="26" name="圆角矩形 7"/>
            <p:cNvSpPr/>
            <p:nvPr/>
          </p:nvSpPr>
          <p:spPr bwMode="auto">
            <a:xfrm>
              <a:off x="4986660" y="2700511"/>
              <a:ext cx="1353047" cy="1816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8536" tIns="49268" rIns="98536" bIns="4926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32" name="TextBox 11"/>
            <p:cNvSpPr txBox="1"/>
            <p:nvPr/>
          </p:nvSpPr>
          <p:spPr>
            <a:xfrm>
              <a:off x="4986660" y="3060551"/>
              <a:ext cx="1298548" cy="1253660"/>
            </a:xfrm>
            <a:prstGeom prst="rect">
              <a:avLst/>
            </a:prstGeom>
            <a:noFill/>
          </p:spPr>
          <p:txBody>
            <a:bodyPr wrap="square" lIns="98536" tIns="49268" rIns="98536" bIns="49268" rtlCol="0">
              <a:spAutoFit/>
            </a:bodyPr>
            <a:lstStyle/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LVDS  TX </a:t>
              </a:r>
            </a:p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Transmit</a:t>
              </a:r>
            </a:p>
            <a:p>
              <a:r>
                <a:rPr lang="en-US" altLang="zh-CN" sz="1500" b="1" dirty="0" smtClean="0">
                  <a:solidFill>
                    <a:schemeClr val="bg1"/>
                  </a:solidFill>
                  <a:cs typeface="Arial" pitchFamily="34" charset="0"/>
                </a:rPr>
                <a:t>TI:</a:t>
              </a:r>
              <a:r>
                <a:rPr lang="en-US" altLang="zh-TW" sz="1500" b="1" dirty="0" smtClean="0"/>
                <a:t> </a:t>
              </a:r>
              <a:r>
                <a:rPr lang="en-US" altLang="zh-TW" sz="1500" b="1" dirty="0" smtClean="0">
                  <a:solidFill>
                    <a:srgbClr val="FF0000"/>
                  </a:solidFill>
                </a:rPr>
                <a:t>DS90UB913</a:t>
              </a:r>
              <a:r>
                <a:rPr lang="en-US" altLang="zh-TW" sz="1500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endParaRPr lang="en-US" altLang="zh-CN" sz="1500" b="1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pPr algn="l"/>
              <a:endParaRPr lang="en-US" altLang="zh-TW" sz="1500" b="1" dirty="0" smtClean="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5130676" y="2700511"/>
              <a:ext cx="11464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err="1" smtClean="0"/>
                <a:t>Serializer</a:t>
              </a:r>
              <a:endParaRPr lang="en-US" altLang="zh-TW" dirty="0" smtClean="0"/>
            </a:p>
          </p:txBody>
        </p:sp>
      </p:grpSp>
      <p:grpSp>
        <p:nvGrpSpPr>
          <p:cNvPr id="45" name="群組 44"/>
          <p:cNvGrpSpPr/>
          <p:nvPr/>
        </p:nvGrpSpPr>
        <p:grpSpPr>
          <a:xfrm>
            <a:off x="6498828" y="1908423"/>
            <a:ext cx="2232248" cy="3334471"/>
            <a:chOff x="6066780" y="1908423"/>
            <a:chExt cx="2184530" cy="3334471"/>
          </a:xfrm>
        </p:grpSpPr>
        <p:sp>
          <p:nvSpPr>
            <p:cNvPr id="10" name="圆角矩形 9"/>
            <p:cNvSpPr/>
            <p:nvPr/>
          </p:nvSpPr>
          <p:spPr bwMode="auto">
            <a:xfrm>
              <a:off x="6138788" y="2628503"/>
              <a:ext cx="2031760" cy="2222980"/>
            </a:xfrm>
            <a:prstGeom prst="roundRect">
              <a:avLst/>
            </a:prstGeom>
            <a:solidFill>
              <a:srgbClr val="0099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43" name="矩形 42"/>
            <p:cNvSpPr/>
            <p:nvPr/>
          </p:nvSpPr>
          <p:spPr bwMode="auto">
            <a:xfrm>
              <a:off x="6066780" y="1908423"/>
              <a:ext cx="2184530" cy="3334471"/>
            </a:xfrm>
            <a:prstGeom prst="rect">
              <a:avLst/>
            </a:prstGeom>
            <a:noFill/>
            <a:ln w="28575" cap="flat" cmpd="sng" algn="ctr">
              <a:solidFill>
                <a:srgbClr val="FF99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8536" tIns="49268" rIns="98536" bIns="4926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85357"/>
              <a:endParaRPr lang="zh-TW" altLang="en-US" sz="3900" dirty="0" smtClean="0">
                <a:latin typeface="Times New Roman" pitchFamily="18" charset="0"/>
                <a:ea typeface="標楷體" pitchFamily="65" charset="-120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6282804" y="3348583"/>
              <a:ext cx="1584176" cy="622718"/>
            </a:xfrm>
            <a:prstGeom prst="rect">
              <a:avLst/>
            </a:prstGeom>
            <a:ln w="41275">
              <a:solidFill>
                <a:srgbClr val="FF0000"/>
              </a:solidFill>
              <a:prstDash val="sysDash"/>
            </a:ln>
          </p:spPr>
          <p:txBody>
            <a:bodyPr wrap="square" lIns="98536" tIns="49268" rIns="98536" bIns="49268">
              <a:spAutoFit/>
            </a:bodyPr>
            <a:lstStyle/>
            <a:p>
              <a:r>
                <a:rPr lang="en-US" altLang="zh-TW" sz="1700" b="1" dirty="0" smtClean="0">
                  <a:solidFill>
                    <a:srgbClr val="FF0000"/>
                  </a:solidFill>
                </a:rPr>
                <a:t>Rx</a:t>
              </a:r>
              <a:r>
                <a:rPr lang="zh-TW" altLang="en-US" sz="1700" b="1" dirty="0" smtClean="0">
                  <a:solidFill>
                    <a:srgbClr val="FF0000"/>
                  </a:solidFill>
                </a:rPr>
                <a:t> </a:t>
              </a:r>
              <a:r>
                <a:rPr lang="en-US" altLang="zh-TW" sz="1700" b="1" dirty="0" smtClean="0">
                  <a:solidFill>
                    <a:srgbClr val="FF0000"/>
                  </a:solidFill>
                </a:rPr>
                <a:t>=DS90UB964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6426820" y="2700511"/>
              <a:ext cx="140294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err="1" smtClean="0"/>
                <a:t>Deserializer</a:t>
              </a:r>
              <a:endParaRPr lang="en-US" altLang="zh-TW" dirty="0" smtClean="0"/>
            </a:p>
          </p:txBody>
        </p:sp>
      </p:grpSp>
      <p:sp>
        <p:nvSpPr>
          <p:cNvPr id="44" name="TextBox 18"/>
          <p:cNvSpPr txBox="1"/>
          <p:nvPr/>
        </p:nvSpPr>
        <p:spPr>
          <a:xfrm>
            <a:off x="3834532" y="3924647"/>
            <a:ext cx="1978330" cy="530385"/>
          </a:xfrm>
          <a:prstGeom prst="rect">
            <a:avLst/>
          </a:prstGeom>
          <a:noFill/>
        </p:spPr>
        <p:txBody>
          <a:bodyPr wrap="none" lIns="98536" tIns="49268" rIns="98536" bIns="49268" rtlCol="0">
            <a:spAutoFit/>
          </a:bodyPr>
          <a:lstStyle/>
          <a:p>
            <a:r>
              <a:rPr lang="en-US" altLang="zh-TW" sz="2800" dirty="0" smtClean="0"/>
              <a:t>Wire Cable</a:t>
            </a:r>
            <a:endParaRPr lang="zh-TW" altLang="en-US" sz="2600" dirty="0">
              <a:cs typeface="Arial" pitchFamily="34" charset="0"/>
            </a:endParaRPr>
          </a:p>
        </p:txBody>
      </p:sp>
      <p:sp>
        <p:nvSpPr>
          <p:cNvPr id="20" name="TextBox 46"/>
          <p:cNvSpPr txBox="1"/>
          <p:nvPr/>
        </p:nvSpPr>
        <p:spPr>
          <a:xfrm>
            <a:off x="3208382" y="2988543"/>
            <a:ext cx="429829" cy="1152128"/>
          </a:xfrm>
          <a:prstGeom prst="rect">
            <a:avLst/>
          </a:prstGeom>
          <a:solidFill>
            <a:srgbClr val="0033CC"/>
          </a:solidFill>
        </p:spPr>
        <p:txBody>
          <a:bodyPr vert="eaVert" wrap="square" lIns="98536" tIns="49268" rIns="98536" bIns="49268" rtlCol="0">
            <a:spAutoFit/>
          </a:bodyPr>
          <a:lstStyle/>
          <a:p>
            <a:pPr algn="ctr"/>
            <a:r>
              <a:rPr lang="en-US" altLang="zh-TW" sz="1500" dirty="0" smtClean="0">
                <a:solidFill>
                  <a:schemeClr val="bg1"/>
                </a:solidFill>
                <a:cs typeface="Arial" pitchFamily="34" charset="0"/>
              </a:rPr>
              <a:t>Connector </a:t>
            </a:r>
            <a:endParaRPr lang="zh-TW" altLang="en-US" sz="15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2" name="直線接點 21"/>
          <p:cNvCxnSpPr/>
          <p:nvPr/>
        </p:nvCxnSpPr>
        <p:spPr>
          <a:xfrm>
            <a:off x="3618508" y="3204567"/>
            <a:ext cx="2428569" cy="1105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/>
          <p:nvPr/>
        </p:nvCxnSpPr>
        <p:spPr>
          <a:xfrm>
            <a:off x="3618508" y="3420591"/>
            <a:ext cx="2428569" cy="1105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3618508" y="3636615"/>
            <a:ext cx="2428569" cy="11052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3618508" y="3852639"/>
            <a:ext cx="2428569" cy="11052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18"/>
          <p:cNvSpPr txBox="1"/>
          <p:nvPr/>
        </p:nvSpPr>
        <p:spPr>
          <a:xfrm>
            <a:off x="1314252" y="5580831"/>
            <a:ext cx="7056784" cy="1699936"/>
          </a:xfrm>
          <a:prstGeom prst="rect">
            <a:avLst/>
          </a:prstGeom>
          <a:noFill/>
        </p:spPr>
        <p:txBody>
          <a:bodyPr wrap="square" lIns="98536" tIns="49268" rIns="98536" bIns="49268" rtlCol="0">
            <a:spAutoFit/>
          </a:bodyPr>
          <a:lstStyle/>
          <a:p>
            <a:r>
              <a:rPr lang="en-US" altLang="zh-TW" sz="2600" dirty="0" smtClean="0">
                <a:cs typeface="Arial" pitchFamily="34" charset="0"/>
              </a:rPr>
              <a:t>Red wire </a:t>
            </a:r>
            <a:r>
              <a:rPr lang="en-US" altLang="zh-TW" sz="2600" dirty="0" err="1" smtClean="0">
                <a:cs typeface="Arial" pitchFamily="34" charset="0"/>
              </a:rPr>
              <a:t>Signal:DL</a:t>
            </a:r>
            <a:r>
              <a:rPr lang="en-US" altLang="zh-TW" sz="2600" dirty="0" smtClean="0">
                <a:cs typeface="Arial" pitchFamily="34" charset="0"/>
              </a:rPr>
              <a:t>+ (impedance 50 ohm)</a:t>
            </a:r>
          </a:p>
          <a:p>
            <a:r>
              <a:rPr lang="en-US" altLang="zh-TW" sz="2600" dirty="0" smtClean="0">
                <a:cs typeface="Arial" pitchFamily="34" charset="0"/>
              </a:rPr>
              <a:t>Blue wire </a:t>
            </a:r>
            <a:r>
              <a:rPr lang="en-US" altLang="zh-TW" sz="2600" dirty="0" err="1" smtClean="0">
                <a:cs typeface="Arial" pitchFamily="34" charset="0"/>
              </a:rPr>
              <a:t>Signal:DGND</a:t>
            </a:r>
            <a:endParaRPr lang="en-US" altLang="zh-TW" sz="2600" dirty="0" smtClean="0">
              <a:cs typeface="Arial" pitchFamily="34" charset="0"/>
            </a:endParaRPr>
          </a:p>
          <a:p>
            <a:r>
              <a:rPr lang="en-US" altLang="zh-TW" sz="2600" dirty="0" smtClean="0">
                <a:cs typeface="Arial" pitchFamily="34" charset="0"/>
              </a:rPr>
              <a:t>Green wire </a:t>
            </a:r>
            <a:r>
              <a:rPr lang="en-US" altLang="zh-TW" sz="2600" dirty="0" err="1" smtClean="0">
                <a:cs typeface="Arial" pitchFamily="34" charset="0"/>
              </a:rPr>
              <a:t>Signal:SDATA</a:t>
            </a:r>
            <a:endParaRPr lang="en-US" altLang="zh-TW" sz="2600" dirty="0" smtClean="0">
              <a:cs typeface="Arial" pitchFamily="34" charset="0"/>
            </a:endParaRPr>
          </a:p>
          <a:p>
            <a:r>
              <a:rPr lang="en-US" altLang="zh-TW" sz="2600" dirty="0" smtClean="0">
                <a:cs typeface="Arial" pitchFamily="34" charset="0"/>
              </a:rPr>
              <a:t>Orange wire </a:t>
            </a:r>
            <a:r>
              <a:rPr lang="en-US" altLang="zh-TW" sz="2600" dirty="0" err="1" smtClean="0">
                <a:cs typeface="Arial" pitchFamily="34" charset="0"/>
              </a:rPr>
              <a:t>Signal:SCLK</a:t>
            </a:r>
            <a:endParaRPr lang="zh-TW" altLang="en-US" sz="2600" dirty="0">
              <a:cs typeface="Arial" pitchFamily="34" charset="0"/>
            </a:endParaRPr>
          </a:p>
        </p:txBody>
      </p:sp>
      <p:cxnSp>
        <p:nvCxnSpPr>
          <p:cNvPr id="30" name="直線單箭頭接點 29"/>
          <p:cNvCxnSpPr>
            <a:stCxn id="28" idx="0"/>
            <a:endCxn id="44" idx="2"/>
          </p:cNvCxnSpPr>
          <p:nvPr/>
        </p:nvCxnSpPr>
        <p:spPr>
          <a:xfrm flipH="1" flipV="1">
            <a:off x="4823697" y="4455032"/>
            <a:ext cx="18947" cy="1125799"/>
          </a:xfrm>
          <a:prstGeom prst="straightConnector1">
            <a:avLst/>
          </a:prstGeom>
          <a:ln w="2222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6"/>
          <p:cNvSpPr txBox="1"/>
          <p:nvPr/>
        </p:nvSpPr>
        <p:spPr>
          <a:xfrm>
            <a:off x="6066780" y="2988543"/>
            <a:ext cx="429829" cy="1152128"/>
          </a:xfrm>
          <a:prstGeom prst="rect">
            <a:avLst/>
          </a:prstGeom>
          <a:solidFill>
            <a:srgbClr val="0033CC"/>
          </a:solidFill>
        </p:spPr>
        <p:txBody>
          <a:bodyPr vert="eaVert" wrap="square" lIns="98536" tIns="49268" rIns="98536" bIns="49268" rtlCol="0">
            <a:spAutoFit/>
          </a:bodyPr>
          <a:lstStyle/>
          <a:p>
            <a:pPr algn="ctr"/>
            <a:r>
              <a:rPr lang="en-US" altLang="zh-TW" sz="1500" dirty="0" smtClean="0">
                <a:solidFill>
                  <a:schemeClr val="bg1"/>
                </a:solidFill>
                <a:cs typeface="Arial" pitchFamily="34" charset="0"/>
              </a:rPr>
              <a:t>Connector </a:t>
            </a:r>
            <a:endParaRPr lang="zh-TW" altLang="en-US" sz="1500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Jerry 母片格式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49036</TotalTime>
  <Words>64</Words>
  <Application>Microsoft Office PowerPoint</Application>
  <PresentationFormat>自訂</PresentationFormat>
  <Paragraphs>28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4" baseType="lpstr">
      <vt:lpstr>1_Office 佈景主題</vt:lpstr>
      <vt:lpstr>自訂設計</vt:lpstr>
      <vt:lpstr>Coaxial Cable Program A</vt:lpstr>
      <vt:lpstr>Wire Connector Program 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Poyu</dc:creator>
  <cp:lastModifiedBy>Jascha</cp:lastModifiedBy>
  <cp:revision>4078</cp:revision>
  <dcterms:modified xsi:type="dcterms:W3CDTF">2019-08-15T14:12:19Z</dcterms:modified>
</cp:coreProperties>
</file>