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07" r:id="rId3"/>
    <p:sldId id="308" r:id="rId4"/>
    <p:sldId id="309" r:id="rId5"/>
    <p:sldId id="282" r:id="rId6"/>
  </p:sldIdLst>
  <p:sldSz cx="12192000" cy="6858000"/>
  <p:notesSz cx="7104063" cy="10234613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00"/>
    <a:srgbClr val="33CC33"/>
    <a:srgbClr val="CCD5EA"/>
    <a:srgbClr val="E7EBF5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8610-EBD5-4DAC-A48C-14017B5CC47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4977E-00FD-4429-9CBB-AF24FB78B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977E-00FD-4429-9CBB-AF24FB78BA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977E-00FD-4429-9CBB-AF24FB78BA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0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71DDCD-A625-42AC-A5B4-352B4C8D3EDF}"/>
              </a:ext>
            </a:extLst>
          </p:cNvPr>
          <p:cNvSpPr/>
          <p:nvPr userDrawn="1"/>
        </p:nvSpPr>
        <p:spPr>
          <a:xfrm>
            <a:off x="0" y="620182"/>
            <a:ext cx="12192000" cy="6237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EF11005-7F8B-45F0-A12C-BD7154AD932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0182"/>
            <a:ext cx="12192000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DB37ABF9-D91E-45AB-8FAF-81B2F0B44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6"/>
          <a:stretch/>
        </p:blipFill>
        <p:spPr>
          <a:xfrm>
            <a:off x="216816" y="149903"/>
            <a:ext cx="569185" cy="524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1"/>
          <p:cNvSpPr txBox="1"/>
          <p:nvPr/>
        </p:nvSpPr>
        <p:spPr>
          <a:xfrm>
            <a:off x="907269" y="2118856"/>
            <a:ext cx="10012680" cy="911935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  <a:sym typeface="微软雅黑" panose="020B0503020204020204" charset="-122"/>
              </a:rPr>
              <a:t>FUXI MLVDS Failure Analysis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-6985" y="5638800"/>
            <a:ext cx="12219305" cy="1208405"/>
            <a:chOff x="-15875" y="5826125"/>
            <a:chExt cx="12874625" cy="1406525"/>
          </a:xfrm>
        </p:grpSpPr>
        <p:sp>
          <p:nvSpPr>
            <p:cNvPr id="47" name="Freeform 6"/>
            <p:cNvSpPr/>
            <p:nvPr/>
          </p:nvSpPr>
          <p:spPr bwMode="auto">
            <a:xfrm>
              <a:off x="-15875" y="5826125"/>
              <a:ext cx="12874625" cy="1406525"/>
            </a:xfrm>
            <a:custGeom>
              <a:avLst/>
              <a:gdLst>
                <a:gd name="T0" fmla="*/ 0 w 5734"/>
                <a:gd name="T1" fmla="*/ 0 h 886"/>
                <a:gd name="T2" fmla="*/ 123 w 5734"/>
                <a:gd name="T3" fmla="*/ 88 h 886"/>
                <a:gd name="T4" fmla="*/ 249 w 5734"/>
                <a:gd name="T5" fmla="*/ 165 h 886"/>
                <a:gd name="T6" fmla="*/ 377 w 5734"/>
                <a:gd name="T7" fmla="*/ 233 h 886"/>
                <a:gd name="T8" fmla="*/ 510 w 5734"/>
                <a:gd name="T9" fmla="*/ 293 h 886"/>
                <a:gd name="T10" fmla="*/ 646 w 5734"/>
                <a:gd name="T11" fmla="*/ 343 h 886"/>
                <a:gd name="T12" fmla="*/ 785 w 5734"/>
                <a:gd name="T13" fmla="*/ 387 h 886"/>
                <a:gd name="T14" fmla="*/ 926 w 5734"/>
                <a:gd name="T15" fmla="*/ 422 h 886"/>
                <a:gd name="T16" fmla="*/ 1072 w 5734"/>
                <a:gd name="T17" fmla="*/ 452 h 886"/>
                <a:gd name="T18" fmla="*/ 1219 w 5734"/>
                <a:gd name="T19" fmla="*/ 473 h 886"/>
                <a:gd name="T20" fmla="*/ 1368 w 5734"/>
                <a:gd name="T21" fmla="*/ 490 h 886"/>
                <a:gd name="T22" fmla="*/ 1520 w 5734"/>
                <a:gd name="T23" fmla="*/ 501 h 886"/>
                <a:gd name="T24" fmla="*/ 1674 w 5734"/>
                <a:gd name="T25" fmla="*/ 506 h 886"/>
                <a:gd name="T26" fmla="*/ 1830 w 5734"/>
                <a:gd name="T27" fmla="*/ 506 h 886"/>
                <a:gd name="T28" fmla="*/ 1987 w 5734"/>
                <a:gd name="T29" fmla="*/ 503 h 886"/>
                <a:gd name="T30" fmla="*/ 2147 w 5734"/>
                <a:gd name="T31" fmla="*/ 494 h 886"/>
                <a:gd name="T32" fmla="*/ 2306 w 5734"/>
                <a:gd name="T33" fmla="*/ 483 h 886"/>
                <a:gd name="T34" fmla="*/ 2469 w 5734"/>
                <a:gd name="T35" fmla="*/ 469 h 886"/>
                <a:gd name="T36" fmla="*/ 2632 w 5734"/>
                <a:gd name="T37" fmla="*/ 454 h 886"/>
                <a:gd name="T38" fmla="*/ 2796 w 5734"/>
                <a:gd name="T39" fmla="*/ 434 h 886"/>
                <a:gd name="T40" fmla="*/ 2961 w 5734"/>
                <a:gd name="T41" fmla="*/ 415 h 886"/>
                <a:gd name="T42" fmla="*/ 3125 w 5734"/>
                <a:gd name="T43" fmla="*/ 394 h 886"/>
                <a:gd name="T44" fmla="*/ 3292 w 5734"/>
                <a:gd name="T45" fmla="*/ 371 h 886"/>
                <a:gd name="T46" fmla="*/ 3458 w 5734"/>
                <a:gd name="T47" fmla="*/ 350 h 886"/>
                <a:gd name="T48" fmla="*/ 3624 w 5734"/>
                <a:gd name="T49" fmla="*/ 328 h 886"/>
                <a:gd name="T50" fmla="*/ 3793 w 5734"/>
                <a:gd name="T51" fmla="*/ 307 h 886"/>
                <a:gd name="T52" fmla="*/ 3959 w 5734"/>
                <a:gd name="T53" fmla="*/ 287 h 886"/>
                <a:gd name="T54" fmla="*/ 4125 w 5734"/>
                <a:gd name="T55" fmla="*/ 268 h 886"/>
                <a:gd name="T56" fmla="*/ 4290 w 5734"/>
                <a:gd name="T57" fmla="*/ 252 h 886"/>
                <a:gd name="T58" fmla="*/ 4454 w 5734"/>
                <a:gd name="T59" fmla="*/ 238 h 886"/>
                <a:gd name="T60" fmla="*/ 4619 w 5734"/>
                <a:gd name="T61" fmla="*/ 228 h 886"/>
                <a:gd name="T62" fmla="*/ 4784 w 5734"/>
                <a:gd name="T63" fmla="*/ 221 h 886"/>
                <a:gd name="T64" fmla="*/ 4945 w 5734"/>
                <a:gd name="T65" fmla="*/ 217 h 886"/>
                <a:gd name="T66" fmla="*/ 5106 w 5734"/>
                <a:gd name="T67" fmla="*/ 217 h 886"/>
                <a:gd name="T68" fmla="*/ 5265 w 5734"/>
                <a:gd name="T69" fmla="*/ 223 h 886"/>
                <a:gd name="T70" fmla="*/ 5424 w 5734"/>
                <a:gd name="T71" fmla="*/ 233 h 886"/>
                <a:gd name="T72" fmla="*/ 5580 w 5734"/>
                <a:gd name="T73" fmla="*/ 249 h 886"/>
                <a:gd name="T74" fmla="*/ 5734 w 5734"/>
                <a:gd name="T75" fmla="*/ 272 h 886"/>
                <a:gd name="T76" fmla="*/ 5734 w 5734"/>
                <a:gd name="T77" fmla="*/ 886 h 886"/>
                <a:gd name="T78" fmla="*/ 0 w 5734"/>
                <a:gd name="T79" fmla="*/ 886 h 886"/>
                <a:gd name="T80" fmla="*/ 0 w 5734"/>
                <a:gd name="T8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34" h="886">
                  <a:moveTo>
                    <a:pt x="0" y="0"/>
                  </a:moveTo>
                  <a:lnTo>
                    <a:pt x="123" y="88"/>
                  </a:lnTo>
                  <a:lnTo>
                    <a:pt x="249" y="165"/>
                  </a:lnTo>
                  <a:lnTo>
                    <a:pt x="377" y="233"/>
                  </a:lnTo>
                  <a:lnTo>
                    <a:pt x="510" y="293"/>
                  </a:lnTo>
                  <a:lnTo>
                    <a:pt x="646" y="343"/>
                  </a:lnTo>
                  <a:lnTo>
                    <a:pt x="785" y="387"/>
                  </a:lnTo>
                  <a:lnTo>
                    <a:pt x="926" y="422"/>
                  </a:lnTo>
                  <a:lnTo>
                    <a:pt x="1072" y="452"/>
                  </a:lnTo>
                  <a:lnTo>
                    <a:pt x="1219" y="473"/>
                  </a:lnTo>
                  <a:lnTo>
                    <a:pt x="1368" y="490"/>
                  </a:lnTo>
                  <a:lnTo>
                    <a:pt x="1520" y="501"/>
                  </a:lnTo>
                  <a:lnTo>
                    <a:pt x="1674" y="506"/>
                  </a:lnTo>
                  <a:lnTo>
                    <a:pt x="1830" y="506"/>
                  </a:lnTo>
                  <a:lnTo>
                    <a:pt x="1987" y="503"/>
                  </a:lnTo>
                  <a:lnTo>
                    <a:pt x="2147" y="494"/>
                  </a:lnTo>
                  <a:lnTo>
                    <a:pt x="2306" y="483"/>
                  </a:lnTo>
                  <a:lnTo>
                    <a:pt x="2469" y="469"/>
                  </a:lnTo>
                  <a:lnTo>
                    <a:pt x="2632" y="454"/>
                  </a:lnTo>
                  <a:lnTo>
                    <a:pt x="2796" y="434"/>
                  </a:lnTo>
                  <a:lnTo>
                    <a:pt x="2961" y="415"/>
                  </a:lnTo>
                  <a:lnTo>
                    <a:pt x="3125" y="394"/>
                  </a:lnTo>
                  <a:lnTo>
                    <a:pt x="3292" y="371"/>
                  </a:lnTo>
                  <a:lnTo>
                    <a:pt x="3458" y="350"/>
                  </a:lnTo>
                  <a:lnTo>
                    <a:pt x="3624" y="328"/>
                  </a:lnTo>
                  <a:lnTo>
                    <a:pt x="3793" y="307"/>
                  </a:lnTo>
                  <a:lnTo>
                    <a:pt x="3959" y="287"/>
                  </a:lnTo>
                  <a:lnTo>
                    <a:pt x="4125" y="268"/>
                  </a:lnTo>
                  <a:lnTo>
                    <a:pt x="4290" y="252"/>
                  </a:lnTo>
                  <a:lnTo>
                    <a:pt x="4454" y="238"/>
                  </a:lnTo>
                  <a:lnTo>
                    <a:pt x="4619" y="228"/>
                  </a:lnTo>
                  <a:lnTo>
                    <a:pt x="4784" y="221"/>
                  </a:lnTo>
                  <a:lnTo>
                    <a:pt x="4945" y="217"/>
                  </a:lnTo>
                  <a:lnTo>
                    <a:pt x="5106" y="217"/>
                  </a:lnTo>
                  <a:lnTo>
                    <a:pt x="5265" y="223"/>
                  </a:lnTo>
                  <a:lnTo>
                    <a:pt x="5424" y="233"/>
                  </a:lnTo>
                  <a:lnTo>
                    <a:pt x="5580" y="249"/>
                  </a:lnTo>
                  <a:lnTo>
                    <a:pt x="5734" y="272"/>
                  </a:lnTo>
                  <a:lnTo>
                    <a:pt x="5734" y="886"/>
                  </a:lnTo>
                  <a:lnTo>
                    <a:pt x="0" y="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-15875" y="6188075"/>
              <a:ext cx="12874625" cy="1044575"/>
            </a:xfrm>
            <a:custGeom>
              <a:avLst/>
              <a:gdLst>
                <a:gd name="T0" fmla="*/ 5044 w 5734"/>
                <a:gd name="T1" fmla="*/ 0 h 658"/>
                <a:gd name="T2" fmla="*/ 5272 w 5734"/>
                <a:gd name="T3" fmla="*/ 7 h 658"/>
                <a:gd name="T4" fmla="*/ 5503 w 5734"/>
                <a:gd name="T5" fmla="*/ 21 h 658"/>
                <a:gd name="T6" fmla="*/ 5734 w 5734"/>
                <a:gd name="T7" fmla="*/ 44 h 658"/>
                <a:gd name="T8" fmla="*/ 5734 w 5734"/>
                <a:gd name="T9" fmla="*/ 658 h 658"/>
                <a:gd name="T10" fmla="*/ 0 w 5734"/>
                <a:gd name="T11" fmla="*/ 658 h 658"/>
                <a:gd name="T12" fmla="*/ 0 w 5734"/>
                <a:gd name="T13" fmla="*/ 355 h 658"/>
                <a:gd name="T14" fmla="*/ 179 w 5734"/>
                <a:gd name="T15" fmla="*/ 399 h 658"/>
                <a:gd name="T16" fmla="*/ 359 w 5734"/>
                <a:gd name="T17" fmla="*/ 430 h 658"/>
                <a:gd name="T18" fmla="*/ 541 w 5734"/>
                <a:gd name="T19" fmla="*/ 453 h 658"/>
                <a:gd name="T20" fmla="*/ 725 w 5734"/>
                <a:gd name="T21" fmla="*/ 467 h 658"/>
                <a:gd name="T22" fmla="*/ 911 w 5734"/>
                <a:gd name="T23" fmla="*/ 472 h 658"/>
                <a:gd name="T24" fmla="*/ 1100 w 5734"/>
                <a:gd name="T25" fmla="*/ 471 h 658"/>
                <a:gd name="T26" fmla="*/ 1289 w 5734"/>
                <a:gd name="T27" fmla="*/ 462 h 658"/>
                <a:gd name="T28" fmla="*/ 1481 w 5734"/>
                <a:gd name="T29" fmla="*/ 446 h 658"/>
                <a:gd name="T30" fmla="*/ 1674 w 5734"/>
                <a:gd name="T31" fmla="*/ 427 h 658"/>
                <a:gd name="T32" fmla="*/ 1870 w 5734"/>
                <a:gd name="T33" fmla="*/ 402 h 658"/>
                <a:gd name="T34" fmla="*/ 2068 w 5734"/>
                <a:gd name="T35" fmla="*/ 373 h 658"/>
                <a:gd name="T36" fmla="*/ 2268 w 5734"/>
                <a:gd name="T37" fmla="*/ 341 h 658"/>
                <a:gd name="T38" fmla="*/ 2469 w 5734"/>
                <a:gd name="T39" fmla="*/ 308 h 658"/>
                <a:gd name="T40" fmla="*/ 2672 w 5734"/>
                <a:gd name="T41" fmla="*/ 271 h 658"/>
                <a:gd name="T42" fmla="*/ 2879 w 5734"/>
                <a:gd name="T43" fmla="*/ 236 h 658"/>
                <a:gd name="T44" fmla="*/ 3085 w 5734"/>
                <a:gd name="T45" fmla="*/ 199 h 658"/>
                <a:gd name="T46" fmla="*/ 3295 w 5734"/>
                <a:gd name="T47" fmla="*/ 164 h 658"/>
                <a:gd name="T48" fmla="*/ 3507 w 5734"/>
                <a:gd name="T49" fmla="*/ 131 h 658"/>
                <a:gd name="T50" fmla="*/ 3721 w 5734"/>
                <a:gd name="T51" fmla="*/ 100 h 658"/>
                <a:gd name="T52" fmla="*/ 3936 w 5734"/>
                <a:gd name="T53" fmla="*/ 70 h 658"/>
                <a:gd name="T54" fmla="*/ 4153 w 5734"/>
                <a:gd name="T55" fmla="*/ 45 h 658"/>
                <a:gd name="T56" fmla="*/ 4374 w 5734"/>
                <a:gd name="T57" fmla="*/ 26 h 658"/>
                <a:gd name="T58" fmla="*/ 4594 w 5734"/>
                <a:gd name="T59" fmla="*/ 10 h 658"/>
                <a:gd name="T60" fmla="*/ 4819 w 5734"/>
                <a:gd name="T61" fmla="*/ 2 h 658"/>
                <a:gd name="T62" fmla="*/ 5044 w 5734"/>
                <a:gd name="T6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34" h="658">
                  <a:moveTo>
                    <a:pt x="5044" y="0"/>
                  </a:moveTo>
                  <a:lnTo>
                    <a:pt x="5272" y="7"/>
                  </a:lnTo>
                  <a:lnTo>
                    <a:pt x="5503" y="21"/>
                  </a:lnTo>
                  <a:lnTo>
                    <a:pt x="5734" y="44"/>
                  </a:lnTo>
                  <a:lnTo>
                    <a:pt x="5734" y="658"/>
                  </a:lnTo>
                  <a:lnTo>
                    <a:pt x="0" y="658"/>
                  </a:lnTo>
                  <a:lnTo>
                    <a:pt x="0" y="355"/>
                  </a:lnTo>
                  <a:lnTo>
                    <a:pt x="179" y="399"/>
                  </a:lnTo>
                  <a:lnTo>
                    <a:pt x="359" y="430"/>
                  </a:lnTo>
                  <a:lnTo>
                    <a:pt x="541" y="453"/>
                  </a:lnTo>
                  <a:lnTo>
                    <a:pt x="725" y="467"/>
                  </a:lnTo>
                  <a:lnTo>
                    <a:pt x="911" y="472"/>
                  </a:lnTo>
                  <a:lnTo>
                    <a:pt x="1100" y="471"/>
                  </a:lnTo>
                  <a:lnTo>
                    <a:pt x="1289" y="462"/>
                  </a:lnTo>
                  <a:lnTo>
                    <a:pt x="1481" y="446"/>
                  </a:lnTo>
                  <a:lnTo>
                    <a:pt x="1674" y="427"/>
                  </a:lnTo>
                  <a:lnTo>
                    <a:pt x="1870" y="402"/>
                  </a:lnTo>
                  <a:lnTo>
                    <a:pt x="2068" y="373"/>
                  </a:lnTo>
                  <a:lnTo>
                    <a:pt x="2268" y="341"/>
                  </a:lnTo>
                  <a:lnTo>
                    <a:pt x="2469" y="308"/>
                  </a:lnTo>
                  <a:lnTo>
                    <a:pt x="2672" y="271"/>
                  </a:lnTo>
                  <a:lnTo>
                    <a:pt x="2879" y="236"/>
                  </a:lnTo>
                  <a:lnTo>
                    <a:pt x="3085" y="199"/>
                  </a:lnTo>
                  <a:lnTo>
                    <a:pt x="3295" y="164"/>
                  </a:lnTo>
                  <a:lnTo>
                    <a:pt x="3507" y="131"/>
                  </a:lnTo>
                  <a:lnTo>
                    <a:pt x="3721" y="100"/>
                  </a:lnTo>
                  <a:lnTo>
                    <a:pt x="3936" y="70"/>
                  </a:lnTo>
                  <a:lnTo>
                    <a:pt x="4153" y="45"/>
                  </a:lnTo>
                  <a:lnTo>
                    <a:pt x="4374" y="26"/>
                  </a:lnTo>
                  <a:lnTo>
                    <a:pt x="4594" y="10"/>
                  </a:lnTo>
                  <a:lnTo>
                    <a:pt x="4819" y="2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CCD8241-026E-4EEF-B4A4-CB274B73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" y="-1"/>
            <a:ext cx="2909211" cy="11102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AF8C68-61FF-49CC-87B9-A27868A99F2B}"/>
              </a:ext>
            </a:extLst>
          </p:cNvPr>
          <p:cNvSpPr txBox="1"/>
          <p:nvPr/>
        </p:nvSpPr>
        <p:spPr>
          <a:xfrm>
            <a:off x="9234310" y="4706316"/>
            <a:ext cx="168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2022.10.17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887613-27E2-A365-8BC1-95C63801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0"/>
          <a:stretch/>
        </p:blipFill>
        <p:spPr>
          <a:xfrm>
            <a:off x="176169" y="1032063"/>
            <a:ext cx="5936231" cy="48066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BDFC5E-42CB-8388-C70A-0F51D075A8BA}"/>
              </a:ext>
            </a:extLst>
          </p:cNvPr>
          <p:cNvSpPr txBox="1"/>
          <p:nvPr/>
        </p:nvSpPr>
        <p:spPr>
          <a:xfrm>
            <a:off x="2273416" y="662730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Tx</a:t>
            </a:r>
            <a:r>
              <a:rPr lang="zh-CN" altLang="en-US" dirty="0"/>
              <a:t> </a:t>
            </a:r>
            <a:r>
              <a:rPr lang="en-US" altLang="zh-CN" dirty="0"/>
              <a:t>Side: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C9F45B6-FC8D-9318-6429-968F21CB6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02"/>
          <a:stretch/>
        </p:blipFill>
        <p:spPr>
          <a:xfrm>
            <a:off x="6458702" y="3614903"/>
            <a:ext cx="4765768" cy="15057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9EB2D-5085-FDF3-F833-CA1D37A8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44" y="1032062"/>
            <a:ext cx="4356680" cy="241617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EB21E00-E469-3532-90AD-B3CA91848409}"/>
              </a:ext>
            </a:extLst>
          </p:cNvPr>
          <p:cNvCxnSpPr/>
          <p:nvPr/>
        </p:nvCxnSpPr>
        <p:spPr>
          <a:xfrm>
            <a:off x="6112400" y="662730"/>
            <a:ext cx="0" cy="6195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DFEF693-3A26-7085-6650-9F2D071B9E0B}"/>
              </a:ext>
            </a:extLst>
          </p:cNvPr>
          <p:cNvSpPr txBox="1"/>
          <p:nvPr/>
        </p:nvSpPr>
        <p:spPr>
          <a:xfrm>
            <a:off x="8325626" y="64756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Rx</a:t>
            </a:r>
            <a:r>
              <a:rPr lang="zh-CN" altLang="en-US" dirty="0"/>
              <a:t> </a:t>
            </a:r>
            <a:r>
              <a:rPr lang="en-US" altLang="zh-CN" dirty="0"/>
              <a:t>Side: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CFDF91-8938-00D9-859A-D6ED0790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2"/>
          <a:stretch/>
        </p:blipFill>
        <p:spPr>
          <a:xfrm>
            <a:off x="6517015" y="5035797"/>
            <a:ext cx="4189309" cy="16388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F4D6BB9-8711-AB9A-9E11-DE104381D057}"/>
              </a:ext>
            </a:extLst>
          </p:cNvPr>
          <p:cNvSpPr txBox="1"/>
          <p:nvPr/>
        </p:nvSpPr>
        <p:spPr>
          <a:xfrm>
            <a:off x="840296" y="177566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Schematic: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EEBCD0-97BF-3F40-0129-ECFB07631F6E}"/>
              </a:ext>
            </a:extLst>
          </p:cNvPr>
          <p:cNvSpPr txBox="1"/>
          <p:nvPr/>
        </p:nvSpPr>
        <p:spPr>
          <a:xfrm>
            <a:off x="1293996" y="6163703"/>
            <a:ext cx="39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Tx Side: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Ohm resistor is</a:t>
            </a:r>
            <a:r>
              <a:rPr lang="zh-CN" altLang="en-US" dirty="0"/>
              <a:t> </a:t>
            </a:r>
            <a:r>
              <a:rPr lang="en-US" altLang="zh-CN" dirty="0"/>
              <a:t>un-mounted;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8D97F8-4984-232B-9C62-F26F07D52BC2}"/>
              </a:ext>
            </a:extLst>
          </p:cNvPr>
          <p:cNvSpPr txBox="1"/>
          <p:nvPr/>
        </p:nvSpPr>
        <p:spPr>
          <a:xfrm>
            <a:off x="6980793" y="6488668"/>
            <a:ext cx="39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Rx Side: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Ohm resistor is</a:t>
            </a:r>
            <a:r>
              <a:rPr lang="zh-CN" altLang="en-US" dirty="0"/>
              <a:t> </a:t>
            </a:r>
            <a:r>
              <a:rPr lang="en-US" altLang="zh-CN" dirty="0"/>
              <a:t>un-mounted;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42676A-4064-BE0A-5A71-FBA02F6AE319}"/>
              </a:ext>
            </a:extLst>
          </p:cNvPr>
          <p:cNvSpPr txBox="1"/>
          <p:nvPr/>
        </p:nvSpPr>
        <p:spPr>
          <a:xfrm>
            <a:off x="840296" y="177566"/>
            <a:ext cx="19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System Structure: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FA72C91-489A-66F2-829D-054CE9121ECB}"/>
              </a:ext>
            </a:extLst>
          </p:cNvPr>
          <p:cNvSpPr/>
          <p:nvPr/>
        </p:nvSpPr>
        <p:spPr>
          <a:xfrm>
            <a:off x="393399" y="1370932"/>
            <a:ext cx="1166070" cy="89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Tx Side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2A55B4E-F51C-9C51-2CFA-B344E604ABA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559469" y="1819743"/>
            <a:ext cx="12153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D7D5C796-9E4B-1C2B-F944-6BAF52D47534}"/>
              </a:ext>
            </a:extLst>
          </p:cNvPr>
          <p:cNvSpPr/>
          <p:nvPr/>
        </p:nvSpPr>
        <p:spPr>
          <a:xfrm>
            <a:off x="2665420" y="962463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30311F-BD98-C0DF-B19C-986093F5D01B}"/>
              </a:ext>
            </a:extLst>
          </p:cNvPr>
          <p:cNvCxnSpPr>
            <a:cxnSpLocks/>
          </p:cNvCxnSpPr>
          <p:nvPr/>
        </p:nvCxnSpPr>
        <p:spPr>
          <a:xfrm>
            <a:off x="1540446" y="1943993"/>
            <a:ext cx="13736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5F8B07-D7D6-9C50-A8BB-B47FE931BFBC}"/>
              </a:ext>
            </a:extLst>
          </p:cNvPr>
          <p:cNvCxnSpPr>
            <a:cxnSpLocks/>
          </p:cNvCxnSpPr>
          <p:nvPr/>
        </p:nvCxnSpPr>
        <p:spPr>
          <a:xfrm flipV="1">
            <a:off x="278584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D3EF6E4-A7EF-E010-D29D-E9043EC0E3FF}"/>
              </a:ext>
            </a:extLst>
          </p:cNvPr>
          <p:cNvCxnSpPr>
            <a:cxnSpLocks/>
          </p:cNvCxnSpPr>
          <p:nvPr/>
        </p:nvCxnSpPr>
        <p:spPr>
          <a:xfrm flipV="1">
            <a:off x="2914130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AF8CF82-F7CF-FD73-BAA8-E14363E17F8F}"/>
              </a:ext>
            </a:extLst>
          </p:cNvPr>
          <p:cNvSpPr/>
          <p:nvPr/>
        </p:nvSpPr>
        <p:spPr>
          <a:xfrm>
            <a:off x="3673382" y="965998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DD9646F-64DA-E2A5-90C1-13851F2ADFD1}"/>
              </a:ext>
            </a:extLst>
          </p:cNvPr>
          <p:cNvSpPr/>
          <p:nvPr/>
        </p:nvSpPr>
        <p:spPr>
          <a:xfrm>
            <a:off x="4669926" y="958928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D41DC3D-2334-0332-1286-0127291E6DD5}"/>
              </a:ext>
            </a:extLst>
          </p:cNvPr>
          <p:cNvSpPr/>
          <p:nvPr/>
        </p:nvSpPr>
        <p:spPr>
          <a:xfrm>
            <a:off x="5677888" y="962463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092EDE4-7B4A-458B-AAA2-96FEEF87A835}"/>
              </a:ext>
            </a:extLst>
          </p:cNvPr>
          <p:cNvSpPr/>
          <p:nvPr/>
        </p:nvSpPr>
        <p:spPr>
          <a:xfrm>
            <a:off x="6674432" y="956904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83CB680-39A1-8B25-EB0E-74386F071F7D}"/>
              </a:ext>
            </a:extLst>
          </p:cNvPr>
          <p:cNvSpPr/>
          <p:nvPr/>
        </p:nvSpPr>
        <p:spPr>
          <a:xfrm>
            <a:off x="7682394" y="960439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30B2C58-E9F8-F674-00DD-9CCBBEBFE3AB}"/>
              </a:ext>
            </a:extLst>
          </p:cNvPr>
          <p:cNvSpPr/>
          <p:nvPr/>
        </p:nvSpPr>
        <p:spPr>
          <a:xfrm>
            <a:off x="8678938" y="953369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69E6600-E746-197D-A4C1-2CDCDF609875}"/>
              </a:ext>
            </a:extLst>
          </p:cNvPr>
          <p:cNvSpPr/>
          <p:nvPr/>
        </p:nvSpPr>
        <p:spPr>
          <a:xfrm>
            <a:off x="9686900" y="956904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146C9EE-380E-C20B-E303-56570970B0E3}"/>
              </a:ext>
            </a:extLst>
          </p:cNvPr>
          <p:cNvCxnSpPr>
            <a:cxnSpLocks/>
          </p:cNvCxnSpPr>
          <p:nvPr/>
        </p:nvCxnSpPr>
        <p:spPr>
          <a:xfrm flipV="1">
            <a:off x="3417670" y="1605575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0F60F84-DF06-ECA2-0033-601620E69671}"/>
              </a:ext>
            </a:extLst>
          </p:cNvPr>
          <p:cNvCxnSpPr>
            <a:cxnSpLocks/>
          </p:cNvCxnSpPr>
          <p:nvPr/>
        </p:nvCxnSpPr>
        <p:spPr>
          <a:xfrm flipV="1">
            <a:off x="3320530" y="160557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B6904AF-EF05-0FEB-A78B-A4DF6A3608EC}"/>
              </a:ext>
            </a:extLst>
          </p:cNvPr>
          <p:cNvCxnSpPr>
            <a:cxnSpLocks/>
          </p:cNvCxnSpPr>
          <p:nvPr/>
        </p:nvCxnSpPr>
        <p:spPr>
          <a:xfrm>
            <a:off x="3320530" y="1973216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49A041A-D2D1-E20E-6E24-2411EF419EB9}"/>
              </a:ext>
            </a:extLst>
          </p:cNvPr>
          <p:cNvCxnSpPr>
            <a:cxnSpLocks/>
          </p:cNvCxnSpPr>
          <p:nvPr/>
        </p:nvCxnSpPr>
        <p:spPr>
          <a:xfrm flipV="1">
            <a:off x="3773270" y="1605575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84E1717-C323-B64E-8933-2C67DDB51EF4}"/>
              </a:ext>
            </a:extLst>
          </p:cNvPr>
          <p:cNvCxnSpPr>
            <a:cxnSpLocks/>
          </p:cNvCxnSpPr>
          <p:nvPr/>
        </p:nvCxnSpPr>
        <p:spPr>
          <a:xfrm flipV="1">
            <a:off x="3901555" y="160557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0AAF1F23-A8E0-12D9-1104-36D7A8D6EF82}"/>
              </a:ext>
            </a:extLst>
          </p:cNvPr>
          <p:cNvCxnSpPr>
            <a:cxnSpLocks/>
          </p:cNvCxnSpPr>
          <p:nvPr/>
        </p:nvCxnSpPr>
        <p:spPr>
          <a:xfrm>
            <a:off x="3417670" y="1843197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2146A6F-D148-2720-8242-6FD0C08C42F9}"/>
              </a:ext>
            </a:extLst>
          </p:cNvPr>
          <p:cNvCxnSpPr>
            <a:cxnSpLocks/>
          </p:cNvCxnSpPr>
          <p:nvPr/>
        </p:nvCxnSpPr>
        <p:spPr>
          <a:xfrm flipV="1">
            <a:off x="4414620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06F7790-5676-7D25-1343-ADFA6EFEE9AC}"/>
              </a:ext>
            </a:extLst>
          </p:cNvPr>
          <p:cNvCxnSpPr>
            <a:cxnSpLocks/>
          </p:cNvCxnSpPr>
          <p:nvPr/>
        </p:nvCxnSpPr>
        <p:spPr>
          <a:xfrm flipV="1">
            <a:off x="4317480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98C2443F-86A0-B1CD-E952-83B430208352}"/>
              </a:ext>
            </a:extLst>
          </p:cNvPr>
          <p:cNvCxnSpPr>
            <a:cxnSpLocks/>
          </p:cNvCxnSpPr>
          <p:nvPr/>
        </p:nvCxnSpPr>
        <p:spPr>
          <a:xfrm>
            <a:off x="4317480" y="1961489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A4BD1683-79D1-C11E-3750-E3D775AFC8CA}"/>
              </a:ext>
            </a:extLst>
          </p:cNvPr>
          <p:cNvCxnSpPr>
            <a:cxnSpLocks/>
          </p:cNvCxnSpPr>
          <p:nvPr/>
        </p:nvCxnSpPr>
        <p:spPr>
          <a:xfrm flipV="1">
            <a:off x="4770220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36D8F4B-19C8-7BFC-E3D8-38536A8BEA81}"/>
              </a:ext>
            </a:extLst>
          </p:cNvPr>
          <p:cNvCxnSpPr>
            <a:cxnSpLocks/>
          </p:cNvCxnSpPr>
          <p:nvPr/>
        </p:nvCxnSpPr>
        <p:spPr>
          <a:xfrm flipV="1">
            <a:off x="4898505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3F9190E-A175-9F9E-6182-4A9C51F927AB}"/>
              </a:ext>
            </a:extLst>
          </p:cNvPr>
          <p:cNvCxnSpPr>
            <a:cxnSpLocks/>
          </p:cNvCxnSpPr>
          <p:nvPr/>
        </p:nvCxnSpPr>
        <p:spPr>
          <a:xfrm>
            <a:off x="4414620" y="1831470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181C933-A2A4-E59F-EEEC-5818A50D0BDF}"/>
              </a:ext>
            </a:extLst>
          </p:cNvPr>
          <p:cNvCxnSpPr>
            <a:cxnSpLocks/>
          </p:cNvCxnSpPr>
          <p:nvPr/>
        </p:nvCxnSpPr>
        <p:spPr>
          <a:xfrm flipV="1">
            <a:off x="5374573" y="1595149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AFFF122C-260A-5A8B-B251-FE6691C58EE7}"/>
              </a:ext>
            </a:extLst>
          </p:cNvPr>
          <p:cNvCxnSpPr>
            <a:cxnSpLocks/>
          </p:cNvCxnSpPr>
          <p:nvPr/>
        </p:nvCxnSpPr>
        <p:spPr>
          <a:xfrm flipV="1">
            <a:off x="5277433" y="1595149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CF30E41A-54D8-7C4B-7210-BFF6CFA6E2E9}"/>
              </a:ext>
            </a:extLst>
          </p:cNvPr>
          <p:cNvCxnSpPr>
            <a:cxnSpLocks/>
          </p:cNvCxnSpPr>
          <p:nvPr/>
        </p:nvCxnSpPr>
        <p:spPr>
          <a:xfrm>
            <a:off x="5277433" y="1962790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379E893-CAEE-C775-8015-FF456F0EF54E}"/>
              </a:ext>
            </a:extLst>
          </p:cNvPr>
          <p:cNvCxnSpPr>
            <a:cxnSpLocks/>
          </p:cNvCxnSpPr>
          <p:nvPr/>
        </p:nvCxnSpPr>
        <p:spPr>
          <a:xfrm flipV="1">
            <a:off x="5730173" y="1595149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62D7A86-5EEA-0A2F-F051-B18807BF02DA}"/>
              </a:ext>
            </a:extLst>
          </p:cNvPr>
          <p:cNvCxnSpPr>
            <a:cxnSpLocks/>
          </p:cNvCxnSpPr>
          <p:nvPr/>
        </p:nvCxnSpPr>
        <p:spPr>
          <a:xfrm flipV="1">
            <a:off x="5858458" y="1595149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23F293A-BB25-1258-DC5C-C5E5CFE1B6CE}"/>
              </a:ext>
            </a:extLst>
          </p:cNvPr>
          <p:cNvCxnSpPr>
            <a:cxnSpLocks/>
          </p:cNvCxnSpPr>
          <p:nvPr/>
        </p:nvCxnSpPr>
        <p:spPr>
          <a:xfrm>
            <a:off x="5374573" y="1832771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A23E8950-AC6F-97E2-E000-2350C59BEA76}"/>
              </a:ext>
            </a:extLst>
          </p:cNvPr>
          <p:cNvCxnSpPr>
            <a:cxnSpLocks/>
          </p:cNvCxnSpPr>
          <p:nvPr/>
        </p:nvCxnSpPr>
        <p:spPr>
          <a:xfrm flipV="1">
            <a:off x="6371523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EA1F9D4E-588E-F3E3-B0B4-3813B02C02D9}"/>
              </a:ext>
            </a:extLst>
          </p:cNvPr>
          <p:cNvCxnSpPr>
            <a:cxnSpLocks/>
          </p:cNvCxnSpPr>
          <p:nvPr/>
        </p:nvCxnSpPr>
        <p:spPr>
          <a:xfrm flipV="1">
            <a:off x="6274383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FA881CEC-60C9-88DC-38B1-7FE5AB6295BF}"/>
              </a:ext>
            </a:extLst>
          </p:cNvPr>
          <p:cNvCxnSpPr>
            <a:cxnSpLocks/>
          </p:cNvCxnSpPr>
          <p:nvPr/>
        </p:nvCxnSpPr>
        <p:spPr>
          <a:xfrm>
            <a:off x="6274383" y="1951063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48A220BE-3D94-FCD5-34AD-AF74A9D957ED}"/>
              </a:ext>
            </a:extLst>
          </p:cNvPr>
          <p:cNvCxnSpPr>
            <a:cxnSpLocks/>
          </p:cNvCxnSpPr>
          <p:nvPr/>
        </p:nvCxnSpPr>
        <p:spPr>
          <a:xfrm flipV="1">
            <a:off x="6727123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97F889E9-FC51-4D84-C90B-C62B58E62E09}"/>
              </a:ext>
            </a:extLst>
          </p:cNvPr>
          <p:cNvCxnSpPr>
            <a:cxnSpLocks/>
          </p:cNvCxnSpPr>
          <p:nvPr/>
        </p:nvCxnSpPr>
        <p:spPr>
          <a:xfrm flipV="1">
            <a:off x="6855408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36CDE47-8AF6-057D-6B03-8064EB9C5875}"/>
              </a:ext>
            </a:extLst>
          </p:cNvPr>
          <p:cNvCxnSpPr>
            <a:cxnSpLocks/>
          </p:cNvCxnSpPr>
          <p:nvPr/>
        </p:nvCxnSpPr>
        <p:spPr>
          <a:xfrm>
            <a:off x="6371523" y="1821044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9C50599-E507-17DB-74EE-77D5A6996488}"/>
              </a:ext>
            </a:extLst>
          </p:cNvPr>
          <p:cNvCxnSpPr>
            <a:cxnSpLocks/>
          </p:cNvCxnSpPr>
          <p:nvPr/>
        </p:nvCxnSpPr>
        <p:spPr>
          <a:xfrm flipV="1">
            <a:off x="7396922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5029D873-5134-9347-C8A8-62C4ACD10E72}"/>
              </a:ext>
            </a:extLst>
          </p:cNvPr>
          <p:cNvCxnSpPr>
            <a:cxnSpLocks/>
          </p:cNvCxnSpPr>
          <p:nvPr/>
        </p:nvCxnSpPr>
        <p:spPr>
          <a:xfrm flipV="1">
            <a:off x="7299782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557B98D-9472-C115-DA58-65C248C3BB3B}"/>
              </a:ext>
            </a:extLst>
          </p:cNvPr>
          <p:cNvCxnSpPr>
            <a:cxnSpLocks/>
          </p:cNvCxnSpPr>
          <p:nvPr/>
        </p:nvCxnSpPr>
        <p:spPr>
          <a:xfrm>
            <a:off x="7299782" y="1961489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467E387C-5BC0-75BD-B130-D2B8FDDBF70C}"/>
              </a:ext>
            </a:extLst>
          </p:cNvPr>
          <p:cNvCxnSpPr>
            <a:cxnSpLocks/>
          </p:cNvCxnSpPr>
          <p:nvPr/>
        </p:nvCxnSpPr>
        <p:spPr>
          <a:xfrm flipV="1">
            <a:off x="7752522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792080D5-7C36-1574-0B36-32F1DC020615}"/>
              </a:ext>
            </a:extLst>
          </p:cNvPr>
          <p:cNvCxnSpPr>
            <a:cxnSpLocks/>
          </p:cNvCxnSpPr>
          <p:nvPr/>
        </p:nvCxnSpPr>
        <p:spPr>
          <a:xfrm flipV="1">
            <a:off x="7880807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9886518-FCA7-C523-2093-C7C624C86135}"/>
              </a:ext>
            </a:extLst>
          </p:cNvPr>
          <p:cNvCxnSpPr>
            <a:cxnSpLocks/>
          </p:cNvCxnSpPr>
          <p:nvPr/>
        </p:nvCxnSpPr>
        <p:spPr>
          <a:xfrm>
            <a:off x="7396922" y="1831470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42C9254F-DC68-58F6-088F-F54C1BA74172}"/>
              </a:ext>
            </a:extLst>
          </p:cNvPr>
          <p:cNvCxnSpPr>
            <a:cxnSpLocks/>
          </p:cNvCxnSpPr>
          <p:nvPr/>
        </p:nvCxnSpPr>
        <p:spPr>
          <a:xfrm flipV="1">
            <a:off x="8393872" y="1582121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C3A79EA-6D11-8393-2E0F-1A200747BC24}"/>
              </a:ext>
            </a:extLst>
          </p:cNvPr>
          <p:cNvCxnSpPr>
            <a:cxnSpLocks/>
          </p:cNvCxnSpPr>
          <p:nvPr/>
        </p:nvCxnSpPr>
        <p:spPr>
          <a:xfrm flipV="1">
            <a:off x="8296732" y="1582121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0E956D6-269E-A4F4-8100-7457F3882EED}"/>
              </a:ext>
            </a:extLst>
          </p:cNvPr>
          <p:cNvCxnSpPr>
            <a:cxnSpLocks/>
          </p:cNvCxnSpPr>
          <p:nvPr/>
        </p:nvCxnSpPr>
        <p:spPr>
          <a:xfrm>
            <a:off x="8296732" y="1949762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D4EA3407-BFA0-8223-AA0F-8E2C46DF97BD}"/>
              </a:ext>
            </a:extLst>
          </p:cNvPr>
          <p:cNvCxnSpPr>
            <a:cxnSpLocks/>
          </p:cNvCxnSpPr>
          <p:nvPr/>
        </p:nvCxnSpPr>
        <p:spPr>
          <a:xfrm flipV="1">
            <a:off x="8749472" y="1582121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13CE4CC4-A1BD-DF57-3541-5690301C08CA}"/>
              </a:ext>
            </a:extLst>
          </p:cNvPr>
          <p:cNvCxnSpPr>
            <a:cxnSpLocks/>
          </p:cNvCxnSpPr>
          <p:nvPr/>
        </p:nvCxnSpPr>
        <p:spPr>
          <a:xfrm flipV="1">
            <a:off x="8877757" y="1582121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7E0FC595-6D89-B484-2FC9-ED60E6E2BD67}"/>
              </a:ext>
            </a:extLst>
          </p:cNvPr>
          <p:cNvCxnSpPr>
            <a:cxnSpLocks/>
          </p:cNvCxnSpPr>
          <p:nvPr/>
        </p:nvCxnSpPr>
        <p:spPr>
          <a:xfrm>
            <a:off x="8393872" y="1819743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A93EF4B-6DC4-D325-4939-65597EFED1F4}"/>
              </a:ext>
            </a:extLst>
          </p:cNvPr>
          <p:cNvCxnSpPr>
            <a:cxnSpLocks/>
          </p:cNvCxnSpPr>
          <p:nvPr/>
        </p:nvCxnSpPr>
        <p:spPr>
          <a:xfrm flipV="1">
            <a:off x="935382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D037B933-CD96-8298-0602-8F6475A6A83A}"/>
              </a:ext>
            </a:extLst>
          </p:cNvPr>
          <p:cNvCxnSpPr>
            <a:cxnSpLocks/>
          </p:cNvCxnSpPr>
          <p:nvPr/>
        </p:nvCxnSpPr>
        <p:spPr>
          <a:xfrm flipV="1">
            <a:off x="9256685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7C5E5CE-35F7-12AE-51A0-8A15D8EEDE2D}"/>
              </a:ext>
            </a:extLst>
          </p:cNvPr>
          <p:cNvCxnSpPr>
            <a:cxnSpLocks/>
          </p:cNvCxnSpPr>
          <p:nvPr/>
        </p:nvCxnSpPr>
        <p:spPr>
          <a:xfrm>
            <a:off x="9256685" y="1951063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D99DFCF-4E2A-6D7E-AFC9-B1FA3B6EDD5D}"/>
              </a:ext>
            </a:extLst>
          </p:cNvPr>
          <p:cNvCxnSpPr>
            <a:cxnSpLocks/>
          </p:cNvCxnSpPr>
          <p:nvPr/>
        </p:nvCxnSpPr>
        <p:spPr>
          <a:xfrm flipV="1">
            <a:off x="970942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E51CEC63-60FA-8541-F388-3F884FCC146D}"/>
              </a:ext>
            </a:extLst>
          </p:cNvPr>
          <p:cNvCxnSpPr>
            <a:cxnSpLocks/>
          </p:cNvCxnSpPr>
          <p:nvPr/>
        </p:nvCxnSpPr>
        <p:spPr>
          <a:xfrm flipV="1">
            <a:off x="9837710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450FEB4-E2DD-3C5B-9946-8BDD02D28BF3}"/>
              </a:ext>
            </a:extLst>
          </p:cNvPr>
          <p:cNvCxnSpPr>
            <a:cxnSpLocks/>
          </p:cNvCxnSpPr>
          <p:nvPr/>
        </p:nvCxnSpPr>
        <p:spPr>
          <a:xfrm>
            <a:off x="9353825" y="1821044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2254AEC6-6E4A-4296-6CBE-E813CF3E9D5A}"/>
              </a:ext>
            </a:extLst>
          </p:cNvPr>
          <p:cNvCxnSpPr>
            <a:cxnSpLocks/>
          </p:cNvCxnSpPr>
          <p:nvPr/>
        </p:nvCxnSpPr>
        <p:spPr>
          <a:xfrm flipV="1">
            <a:off x="10350775" y="157169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A0100FD8-45DA-8B28-0965-A63F8326BA99}"/>
              </a:ext>
            </a:extLst>
          </p:cNvPr>
          <p:cNvCxnSpPr>
            <a:cxnSpLocks/>
          </p:cNvCxnSpPr>
          <p:nvPr/>
        </p:nvCxnSpPr>
        <p:spPr>
          <a:xfrm flipV="1">
            <a:off x="10253635" y="157169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73D3DB1-5656-CA25-2841-58E33B49CEC4}"/>
              </a:ext>
            </a:extLst>
          </p:cNvPr>
          <p:cNvCxnSpPr>
            <a:cxnSpLocks/>
          </p:cNvCxnSpPr>
          <p:nvPr/>
        </p:nvCxnSpPr>
        <p:spPr>
          <a:xfrm flipH="1">
            <a:off x="9954995" y="1939336"/>
            <a:ext cx="298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5D5333F2-8C4A-F39A-7BF7-F5B9B43C5378}"/>
              </a:ext>
            </a:extLst>
          </p:cNvPr>
          <p:cNvSpPr/>
          <p:nvPr/>
        </p:nvSpPr>
        <p:spPr>
          <a:xfrm>
            <a:off x="10148510" y="2078810"/>
            <a:ext cx="771335" cy="16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50 Ohm</a:t>
            </a: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7356CCB2-F575-9032-5E3A-58ADC7D45095}"/>
              </a:ext>
            </a:extLst>
          </p:cNvPr>
          <p:cNvCxnSpPr>
            <a:cxnSpLocks/>
          </p:cNvCxnSpPr>
          <p:nvPr/>
        </p:nvCxnSpPr>
        <p:spPr>
          <a:xfrm flipH="1" flipV="1">
            <a:off x="9954995" y="1939336"/>
            <a:ext cx="12350" cy="23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F0FB0D6-7C60-34F8-6BFE-E5752FBE398D}"/>
              </a:ext>
            </a:extLst>
          </p:cNvPr>
          <p:cNvCxnSpPr>
            <a:cxnSpLocks/>
          </p:cNvCxnSpPr>
          <p:nvPr/>
        </p:nvCxnSpPr>
        <p:spPr>
          <a:xfrm flipH="1" flipV="1">
            <a:off x="11052340" y="1929309"/>
            <a:ext cx="3920" cy="2411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53CB1544-3DD2-A4C0-85EC-0D494D2F08CC}"/>
              </a:ext>
            </a:extLst>
          </p:cNvPr>
          <p:cNvCxnSpPr>
            <a:cxnSpLocks/>
          </p:cNvCxnSpPr>
          <p:nvPr/>
        </p:nvCxnSpPr>
        <p:spPr>
          <a:xfrm flipH="1">
            <a:off x="10350775" y="1939336"/>
            <a:ext cx="69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533EC0FE-19DA-C929-0505-4C208084A236}"/>
              </a:ext>
            </a:extLst>
          </p:cNvPr>
          <p:cNvCxnSpPr>
            <a:cxnSpLocks/>
          </p:cNvCxnSpPr>
          <p:nvPr/>
        </p:nvCxnSpPr>
        <p:spPr>
          <a:xfrm flipH="1">
            <a:off x="9967345" y="2170446"/>
            <a:ext cx="298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2190A532-9EC9-893E-D35B-AE08540C9FC6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10919845" y="2162151"/>
            <a:ext cx="141780" cy="82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B93843A3-14E2-CCA8-C368-14304028D58D}"/>
              </a:ext>
            </a:extLst>
          </p:cNvPr>
          <p:cNvSpPr txBox="1"/>
          <p:nvPr/>
        </p:nvSpPr>
        <p:spPr>
          <a:xfrm>
            <a:off x="344414" y="2645705"/>
            <a:ext cx="8662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SN65MLVD47APWR Failure Status</a:t>
            </a:r>
            <a:r>
              <a:rPr lang="zh-CN" altLang="en-US" sz="1600" dirty="0"/>
              <a:t>：</a:t>
            </a:r>
            <a:endParaRPr lang="en-US" altLang="zh-CN" sz="1600" dirty="0"/>
          </a:p>
          <a:p>
            <a:pPr marL="342900" indent="-342900">
              <a:buAutoNum type="arabicParenR"/>
            </a:pPr>
            <a:r>
              <a:rPr lang="en-US" altLang="zh-CN" sz="1600" dirty="0"/>
              <a:t>Signal name:~N[SN65MLVD47APWR Z pin] to GND resistor:0 Ohm;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Signal name:~ P[SN65MLVD47APWR Y pin] to GND resistor:0 Ohm;</a:t>
            </a:r>
          </a:p>
          <a:p>
            <a:pPr marL="342900" indent="-342900">
              <a:buFontTx/>
              <a:buAutoNum type="arabicParenR"/>
            </a:pPr>
            <a:r>
              <a:rPr lang="en-US" altLang="zh-CN" sz="1600" dirty="0"/>
              <a:t>Signal name:~ N[SN65MLVD47APWR Z pin] to GND diode status: 0.7V;</a:t>
            </a:r>
          </a:p>
          <a:p>
            <a:pPr marL="342900" indent="-342900">
              <a:buFontTx/>
              <a:buAutoNum type="arabicParenR"/>
            </a:pPr>
            <a:r>
              <a:rPr lang="en-US" altLang="zh-CN" sz="1600" dirty="0"/>
              <a:t>Signal name:~ P[SN65MLVD47APWR Y pin] to GND diode status: 0.7V;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Tx Side ESD device: ESD122DMXR is break down[can be measured 0.8V to GND using Multimeter]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4 port is not worked;[see the right picture]</a:t>
            </a:r>
          </a:p>
          <a:p>
            <a:pPr marL="342900" indent="-342900">
              <a:buAutoNum type="arabicParenR"/>
            </a:pPr>
            <a:endParaRPr lang="en-US" altLang="zh-CN" sz="1600" dirty="0"/>
          </a:p>
          <a:p>
            <a:r>
              <a:rPr lang="en-US" altLang="zh-CN" sz="1600" dirty="0"/>
              <a:t>SN65MLVDDRBT Failure Status:</a:t>
            </a:r>
          </a:p>
          <a:p>
            <a:r>
              <a:rPr lang="en-US" altLang="zh-CN" sz="1600" dirty="0"/>
              <a:t>1) Signal name:~N[SN65MLVDDRBT B pin] to GND resistor:25 Ohm;</a:t>
            </a:r>
          </a:p>
          <a:p>
            <a:r>
              <a:rPr lang="en-US" altLang="zh-CN" sz="1600" dirty="0"/>
              <a:t>2) Signal name:~N[SN65MLVDDRBT B pin] to GND resistor:48 Ohm;</a:t>
            </a:r>
          </a:p>
          <a:p>
            <a:r>
              <a:rPr lang="en-US" altLang="zh-CN" sz="1600" dirty="0"/>
              <a:t>3) Signal name:~N[SN65MLVDDRBT B pin] to GND resistor:133 Ohm;</a:t>
            </a:r>
          </a:p>
          <a:p>
            <a:r>
              <a:rPr lang="en-US" altLang="zh-CN" sz="1600" dirty="0"/>
              <a:t>4) Signal name:~P &amp; ~N[SN65MLVDDRBT A&amp;B pin] resistor:0 Ohm;</a:t>
            </a:r>
          </a:p>
          <a:p>
            <a:r>
              <a:rPr lang="en-US" altLang="zh-CN" sz="1600" dirty="0"/>
              <a:t>5) Signal name:~P[SN65MLVDDRBT A pin] to GND diode status: 0.7V;</a:t>
            </a:r>
          </a:p>
          <a:p>
            <a:r>
              <a:rPr lang="en-US" altLang="zh-CN" sz="1600" dirty="0"/>
              <a:t>6) ESD122DMXR is OK</a:t>
            </a:r>
          </a:p>
        </p:txBody>
      </p:sp>
      <p:pic>
        <p:nvPicPr>
          <p:cNvPr id="123" name="图片 122">
            <a:extLst>
              <a:ext uri="{FF2B5EF4-FFF2-40B4-BE49-F238E27FC236}">
                <a16:creationId xmlns:a16="http://schemas.microsoft.com/office/drawing/2014/main" id="{73B22BE5-6ADA-5CE6-2C6B-A92AEF65D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"/>
          <a:stretch/>
        </p:blipFill>
        <p:spPr>
          <a:xfrm>
            <a:off x="9006840" y="2447562"/>
            <a:ext cx="2095811" cy="2270525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64550933-EC09-C990-8F55-B1CFCE58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872" y="4718087"/>
            <a:ext cx="2995096" cy="2043823"/>
          </a:xfrm>
          <a:prstGeom prst="rect">
            <a:avLst/>
          </a:prstGeom>
        </p:spPr>
      </p:pic>
      <p:sp>
        <p:nvSpPr>
          <p:cNvPr id="126" name="文本框 125">
            <a:extLst>
              <a:ext uri="{FF2B5EF4-FFF2-40B4-BE49-F238E27FC236}">
                <a16:creationId xmlns:a16="http://schemas.microsoft.com/office/drawing/2014/main" id="{A0EDAB5B-80B9-0D0E-EFBD-AC154DDE92D0}"/>
              </a:ext>
            </a:extLst>
          </p:cNvPr>
          <p:cNvSpPr txBox="1"/>
          <p:nvPr/>
        </p:nvSpPr>
        <p:spPr>
          <a:xfrm>
            <a:off x="1510238" y="1592587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:1m~2m</a:t>
            </a:r>
            <a:endParaRPr lang="zh-CN" altLang="en-US" sz="1050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99819D2-541F-F026-BDD5-B85A54075A7D}"/>
              </a:ext>
            </a:extLst>
          </p:cNvPr>
          <p:cNvSpPr txBox="1"/>
          <p:nvPr/>
        </p:nvSpPr>
        <p:spPr>
          <a:xfrm>
            <a:off x="4018839" y="1920243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:10cm</a:t>
            </a:r>
            <a:endParaRPr lang="zh-CN" altLang="en-US" sz="1050" dirty="0"/>
          </a:p>
        </p:txBody>
      </p:sp>
      <p:pic>
        <p:nvPicPr>
          <p:cNvPr id="130" name="图片 129">
            <a:extLst>
              <a:ext uri="{FF2B5EF4-FFF2-40B4-BE49-F238E27FC236}">
                <a16:creationId xmlns:a16="http://schemas.microsoft.com/office/drawing/2014/main" id="{B79D56AF-B5E7-2443-751B-B55502CC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40981" r="40957"/>
          <a:stretch/>
        </p:blipFill>
        <p:spPr>
          <a:xfrm rot="5400000">
            <a:off x="6653913" y="4238927"/>
            <a:ext cx="1483644" cy="14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061BD3-FE05-931B-B097-F050D6AED74F}"/>
              </a:ext>
            </a:extLst>
          </p:cNvPr>
          <p:cNvSpPr txBox="1"/>
          <p:nvPr/>
        </p:nvSpPr>
        <p:spPr>
          <a:xfrm>
            <a:off x="297442" y="3085027"/>
            <a:ext cx="105761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Question:</a:t>
            </a:r>
          </a:p>
          <a:p>
            <a:pPr marL="342900" indent="-342900">
              <a:buAutoNum type="arabicPeriod"/>
            </a:pPr>
            <a:r>
              <a:rPr lang="en-US" altLang="zh-CN" dirty="0"/>
              <a:t>Help to check the schematic defect;</a:t>
            </a:r>
          </a:p>
          <a:p>
            <a:pPr marL="342900" indent="-342900">
              <a:buAutoNum type="arabicPeriod"/>
            </a:pPr>
            <a:r>
              <a:rPr lang="en-US" altLang="zh-CN" dirty="0"/>
              <a:t>If the terminal resistor 50 Ohm is un-mounted at the “System Structure”, will the IC be easily breakdown?</a:t>
            </a:r>
          </a:p>
          <a:p>
            <a:pPr marL="342900" indent="-342900">
              <a:buAutoNum type="arabicPeriod"/>
            </a:pPr>
            <a:r>
              <a:rPr lang="en-US" altLang="zh-CN" dirty="0"/>
              <a:t>Based on the failure status,  is it by ESD, or other reason, Can you help to give more guides?</a:t>
            </a:r>
          </a:p>
          <a:p>
            <a:pPr marL="342900" indent="-342900">
              <a:buAutoNum type="arabicPeriod"/>
            </a:pPr>
            <a:r>
              <a:rPr lang="en-US" altLang="zh-CN" dirty="0"/>
              <a:t>The Failure IC is reserved,  can we do more analysis?</a:t>
            </a:r>
          </a:p>
          <a:p>
            <a:pPr marL="342900" indent="-342900">
              <a:buAutoNum type="arabicPeriod"/>
            </a:pPr>
            <a:r>
              <a:rPr lang="en-US" altLang="zh-CN" dirty="0"/>
              <a:t>Other suggestion for analysis?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952791-97CB-EB61-A21F-6F8003C7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7" r="7041"/>
          <a:stretch/>
        </p:blipFill>
        <p:spPr>
          <a:xfrm>
            <a:off x="1181310" y="623847"/>
            <a:ext cx="6738342" cy="12305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20019F-11E7-0698-99D2-36F305AB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10" y="1854437"/>
            <a:ext cx="6746988" cy="11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9"/>
          <p:cNvSpPr txBox="1"/>
          <p:nvPr/>
        </p:nvSpPr>
        <p:spPr>
          <a:xfrm>
            <a:off x="835530" y="3483814"/>
            <a:ext cx="4799202" cy="527023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110" dirty="0">
                <a:solidFill>
                  <a:schemeClr val="accent1"/>
                </a:solidFill>
                <a:sym typeface="微软雅黑" panose="020B0503020204020204" charset="-122"/>
              </a:rPr>
              <a:t>同源微（北京）半导体技术有限公司</a:t>
            </a:r>
            <a:endParaRPr lang="en-US" altLang="zh-CN" sz="2110" dirty="0">
              <a:solidFill>
                <a:schemeClr val="accent1"/>
              </a:solidFill>
              <a:sym typeface="微软雅黑" panose="020B0503020204020204" charset="-122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821690" y="2069093"/>
            <a:ext cx="5878195" cy="1217404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微软雅黑" panose="020B0503020204020204" charset="-122"/>
              </a:rPr>
              <a:t>谢谢！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-6985" y="5638800"/>
            <a:ext cx="12219305" cy="1208405"/>
            <a:chOff x="-15875" y="5826125"/>
            <a:chExt cx="12874625" cy="1406525"/>
          </a:xfrm>
        </p:grpSpPr>
        <p:sp>
          <p:nvSpPr>
            <p:cNvPr id="47" name="Freeform 6"/>
            <p:cNvSpPr/>
            <p:nvPr/>
          </p:nvSpPr>
          <p:spPr bwMode="auto">
            <a:xfrm>
              <a:off x="-15875" y="5826125"/>
              <a:ext cx="12874625" cy="1406525"/>
            </a:xfrm>
            <a:custGeom>
              <a:avLst/>
              <a:gdLst>
                <a:gd name="T0" fmla="*/ 0 w 5734"/>
                <a:gd name="T1" fmla="*/ 0 h 886"/>
                <a:gd name="T2" fmla="*/ 123 w 5734"/>
                <a:gd name="T3" fmla="*/ 88 h 886"/>
                <a:gd name="T4" fmla="*/ 249 w 5734"/>
                <a:gd name="T5" fmla="*/ 165 h 886"/>
                <a:gd name="T6" fmla="*/ 377 w 5734"/>
                <a:gd name="T7" fmla="*/ 233 h 886"/>
                <a:gd name="T8" fmla="*/ 510 w 5734"/>
                <a:gd name="T9" fmla="*/ 293 h 886"/>
                <a:gd name="T10" fmla="*/ 646 w 5734"/>
                <a:gd name="T11" fmla="*/ 343 h 886"/>
                <a:gd name="T12" fmla="*/ 785 w 5734"/>
                <a:gd name="T13" fmla="*/ 387 h 886"/>
                <a:gd name="T14" fmla="*/ 926 w 5734"/>
                <a:gd name="T15" fmla="*/ 422 h 886"/>
                <a:gd name="T16" fmla="*/ 1072 w 5734"/>
                <a:gd name="T17" fmla="*/ 452 h 886"/>
                <a:gd name="T18" fmla="*/ 1219 w 5734"/>
                <a:gd name="T19" fmla="*/ 473 h 886"/>
                <a:gd name="T20" fmla="*/ 1368 w 5734"/>
                <a:gd name="T21" fmla="*/ 490 h 886"/>
                <a:gd name="T22" fmla="*/ 1520 w 5734"/>
                <a:gd name="T23" fmla="*/ 501 h 886"/>
                <a:gd name="T24" fmla="*/ 1674 w 5734"/>
                <a:gd name="T25" fmla="*/ 506 h 886"/>
                <a:gd name="T26" fmla="*/ 1830 w 5734"/>
                <a:gd name="T27" fmla="*/ 506 h 886"/>
                <a:gd name="T28" fmla="*/ 1987 w 5734"/>
                <a:gd name="T29" fmla="*/ 503 h 886"/>
                <a:gd name="T30" fmla="*/ 2147 w 5734"/>
                <a:gd name="T31" fmla="*/ 494 h 886"/>
                <a:gd name="T32" fmla="*/ 2306 w 5734"/>
                <a:gd name="T33" fmla="*/ 483 h 886"/>
                <a:gd name="T34" fmla="*/ 2469 w 5734"/>
                <a:gd name="T35" fmla="*/ 469 h 886"/>
                <a:gd name="T36" fmla="*/ 2632 w 5734"/>
                <a:gd name="T37" fmla="*/ 454 h 886"/>
                <a:gd name="T38" fmla="*/ 2796 w 5734"/>
                <a:gd name="T39" fmla="*/ 434 h 886"/>
                <a:gd name="T40" fmla="*/ 2961 w 5734"/>
                <a:gd name="T41" fmla="*/ 415 h 886"/>
                <a:gd name="T42" fmla="*/ 3125 w 5734"/>
                <a:gd name="T43" fmla="*/ 394 h 886"/>
                <a:gd name="T44" fmla="*/ 3292 w 5734"/>
                <a:gd name="T45" fmla="*/ 371 h 886"/>
                <a:gd name="T46" fmla="*/ 3458 w 5734"/>
                <a:gd name="T47" fmla="*/ 350 h 886"/>
                <a:gd name="T48" fmla="*/ 3624 w 5734"/>
                <a:gd name="T49" fmla="*/ 328 h 886"/>
                <a:gd name="T50" fmla="*/ 3793 w 5734"/>
                <a:gd name="T51" fmla="*/ 307 h 886"/>
                <a:gd name="T52" fmla="*/ 3959 w 5734"/>
                <a:gd name="T53" fmla="*/ 287 h 886"/>
                <a:gd name="T54" fmla="*/ 4125 w 5734"/>
                <a:gd name="T55" fmla="*/ 268 h 886"/>
                <a:gd name="T56" fmla="*/ 4290 w 5734"/>
                <a:gd name="T57" fmla="*/ 252 h 886"/>
                <a:gd name="T58" fmla="*/ 4454 w 5734"/>
                <a:gd name="T59" fmla="*/ 238 h 886"/>
                <a:gd name="T60" fmla="*/ 4619 w 5734"/>
                <a:gd name="T61" fmla="*/ 228 h 886"/>
                <a:gd name="T62" fmla="*/ 4784 w 5734"/>
                <a:gd name="T63" fmla="*/ 221 h 886"/>
                <a:gd name="T64" fmla="*/ 4945 w 5734"/>
                <a:gd name="T65" fmla="*/ 217 h 886"/>
                <a:gd name="T66" fmla="*/ 5106 w 5734"/>
                <a:gd name="T67" fmla="*/ 217 h 886"/>
                <a:gd name="T68" fmla="*/ 5265 w 5734"/>
                <a:gd name="T69" fmla="*/ 223 h 886"/>
                <a:gd name="T70" fmla="*/ 5424 w 5734"/>
                <a:gd name="T71" fmla="*/ 233 h 886"/>
                <a:gd name="T72" fmla="*/ 5580 w 5734"/>
                <a:gd name="T73" fmla="*/ 249 h 886"/>
                <a:gd name="T74" fmla="*/ 5734 w 5734"/>
                <a:gd name="T75" fmla="*/ 272 h 886"/>
                <a:gd name="T76" fmla="*/ 5734 w 5734"/>
                <a:gd name="T77" fmla="*/ 886 h 886"/>
                <a:gd name="T78" fmla="*/ 0 w 5734"/>
                <a:gd name="T79" fmla="*/ 886 h 886"/>
                <a:gd name="T80" fmla="*/ 0 w 5734"/>
                <a:gd name="T8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34" h="886">
                  <a:moveTo>
                    <a:pt x="0" y="0"/>
                  </a:moveTo>
                  <a:lnTo>
                    <a:pt x="123" y="88"/>
                  </a:lnTo>
                  <a:lnTo>
                    <a:pt x="249" y="165"/>
                  </a:lnTo>
                  <a:lnTo>
                    <a:pt x="377" y="233"/>
                  </a:lnTo>
                  <a:lnTo>
                    <a:pt x="510" y="293"/>
                  </a:lnTo>
                  <a:lnTo>
                    <a:pt x="646" y="343"/>
                  </a:lnTo>
                  <a:lnTo>
                    <a:pt x="785" y="387"/>
                  </a:lnTo>
                  <a:lnTo>
                    <a:pt x="926" y="422"/>
                  </a:lnTo>
                  <a:lnTo>
                    <a:pt x="1072" y="452"/>
                  </a:lnTo>
                  <a:lnTo>
                    <a:pt x="1219" y="473"/>
                  </a:lnTo>
                  <a:lnTo>
                    <a:pt x="1368" y="490"/>
                  </a:lnTo>
                  <a:lnTo>
                    <a:pt x="1520" y="501"/>
                  </a:lnTo>
                  <a:lnTo>
                    <a:pt x="1674" y="506"/>
                  </a:lnTo>
                  <a:lnTo>
                    <a:pt x="1830" y="506"/>
                  </a:lnTo>
                  <a:lnTo>
                    <a:pt x="1987" y="503"/>
                  </a:lnTo>
                  <a:lnTo>
                    <a:pt x="2147" y="494"/>
                  </a:lnTo>
                  <a:lnTo>
                    <a:pt x="2306" y="483"/>
                  </a:lnTo>
                  <a:lnTo>
                    <a:pt x="2469" y="469"/>
                  </a:lnTo>
                  <a:lnTo>
                    <a:pt x="2632" y="454"/>
                  </a:lnTo>
                  <a:lnTo>
                    <a:pt x="2796" y="434"/>
                  </a:lnTo>
                  <a:lnTo>
                    <a:pt x="2961" y="415"/>
                  </a:lnTo>
                  <a:lnTo>
                    <a:pt x="3125" y="394"/>
                  </a:lnTo>
                  <a:lnTo>
                    <a:pt x="3292" y="371"/>
                  </a:lnTo>
                  <a:lnTo>
                    <a:pt x="3458" y="350"/>
                  </a:lnTo>
                  <a:lnTo>
                    <a:pt x="3624" y="328"/>
                  </a:lnTo>
                  <a:lnTo>
                    <a:pt x="3793" y="307"/>
                  </a:lnTo>
                  <a:lnTo>
                    <a:pt x="3959" y="287"/>
                  </a:lnTo>
                  <a:lnTo>
                    <a:pt x="4125" y="268"/>
                  </a:lnTo>
                  <a:lnTo>
                    <a:pt x="4290" y="252"/>
                  </a:lnTo>
                  <a:lnTo>
                    <a:pt x="4454" y="238"/>
                  </a:lnTo>
                  <a:lnTo>
                    <a:pt x="4619" y="228"/>
                  </a:lnTo>
                  <a:lnTo>
                    <a:pt x="4784" y="221"/>
                  </a:lnTo>
                  <a:lnTo>
                    <a:pt x="4945" y="217"/>
                  </a:lnTo>
                  <a:lnTo>
                    <a:pt x="5106" y="217"/>
                  </a:lnTo>
                  <a:lnTo>
                    <a:pt x="5265" y="223"/>
                  </a:lnTo>
                  <a:lnTo>
                    <a:pt x="5424" y="233"/>
                  </a:lnTo>
                  <a:lnTo>
                    <a:pt x="5580" y="249"/>
                  </a:lnTo>
                  <a:lnTo>
                    <a:pt x="5734" y="272"/>
                  </a:lnTo>
                  <a:lnTo>
                    <a:pt x="5734" y="886"/>
                  </a:lnTo>
                  <a:lnTo>
                    <a:pt x="0" y="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-15875" y="6188075"/>
              <a:ext cx="12874625" cy="1044575"/>
            </a:xfrm>
            <a:custGeom>
              <a:avLst/>
              <a:gdLst>
                <a:gd name="T0" fmla="*/ 5044 w 5734"/>
                <a:gd name="T1" fmla="*/ 0 h 658"/>
                <a:gd name="T2" fmla="*/ 5272 w 5734"/>
                <a:gd name="T3" fmla="*/ 7 h 658"/>
                <a:gd name="T4" fmla="*/ 5503 w 5734"/>
                <a:gd name="T5" fmla="*/ 21 h 658"/>
                <a:gd name="T6" fmla="*/ 5734 w 5734"/>
                <a:gd name="T7" fmla="*/ 44 h 658"/>
                <a:gd name="T8" fmla="*/ 5734 w 5734"/>
                <a:gd name="T9" fmla="*/ 658 h 658"/>
                <a:gd name="T10" fmla="*/ 0 w 5734"/>
                <a:gd name="T11" fmla="*/ 658 h 658"/>
                <a:gd name="T12" fmla="*/ 0 w 5734"/>
                <a:gd name="T13" fmla="*/ 355 h 658"/>
                <a:gd name="T14" fmla="*/ 179 w 5734"/>
                <a:gd name="T15" fmla="*/ 399 h 658"/>
                <a:gd name="T16" fmla="*/ 359 w 5734"/>
                <a:gd name="T17" fmla="*/ 430 h 658"/>
                <a:gd name="T18" fmla="*/ 541 w 5734"/>
                <a:gd name="T19" fmla="*/ 453 h 658"/>
                <a:gd name="T20" fmla="*/ 725 w 5734"/>
                <a:gd name="T21" fmla="*/ 467 h 658"/>
                <a:gd name="T22" fmla="*/ 911 w 5734"/>
                <a:gd name="T23" fmla="*/ 472 h 658"/>
                <a:gd name="T24" fmla="*/ 1100 w 5734"/>
                <a:gd name="T25" fmla="*/ 471 h 658"/>
                <a:gd name="T26" fmla="*/ 1289 w 5734"/>
                <a:gd name="T27" fmla="*/ 462 h 658"/>
                <a:gd name="T28" fmla="*/ 1481 w 5734"/>
                <a:gd name="T29" fmla="*/ 446 h 658"/>
                <a:gd name="T30" fmla="*/ 1674 w 5734"/>
                <a:gd name="T31" fmla="*/ 427 h 658"/>
                <a:gd name="T32" fmla="*/ 1870 w 5734"/>
                <a:gd name="T33" fmla="*/ 402 h 658"/>
                <a:gd name="T34" fmla="*/ 2068 w 5734"/>
                <a:gd name="T35" fmla="*/ 373 h 658"/>
                <a:gd name="T36" fmla="*/ 2268 w 5734"/>
                <a:gd name="T37" fmla="*/ 341 h 658"/>
                <a:gd name="T38" fmla="*/ 2469 w 5734"/>
                <a:gd name="T39" fmla="*/ 308 h 658"/>
                <a:gd name="T40" fmla="*/ 2672 w 5734"/>
                <a:gd name="T41" fmla="*/ 271 h 658"/>
                <a:gd name="T42" fmla="*/ 2879 w 5734"/>
                <a:gd name="T43" fmla="*/ 236 h 658"/>
                <a:gd name="T44" fmla="*/ 3085 w 5734"/>
                <a:gd name="T45" fmla="*/ 199 h 658"/>
                <a:gd name="T46" fmla="*/ 3295 w 5734"/>
                <a:gd name="T47" fmla="*/ 164 h 658"/>
                <a:gd name="T48" fmla="*/ 3507 w 5734"/>
                <a:gd name="T49" fmla="*/ 131 h 658"/>
                <a:gd name="T50" fmla="*/ 3721 w 5734"/>
                <a:gd name="T51" fmla="*/ 100 h 658"/>
                <a:gd name="T52" fmla="*/ 3936 w 5734"/>
                <a:gd name="T53" fmla="*/ 70 h 658"/>
                <a:gd name="T54" fmla="*/ 4153 w 5734"/>
                <a:gd name="T55" fmla="*/ 45 h 658"/>
                <a:gd name="T56" fmla="*/ 4374 w 5734"/>
                <a:gd name="T57" fmla="*/ 26 h 658"/>
                <a:gd name="T58" fmla="*/ 4594 w 5734"/>
                <a:gd name="T59" fmla="*/ 10 h 658"/>
                <a:gd name="T60" fmla="*/ 4819 w 5734"/>
                <a:gd name="T61" fmla="*/ 2 h 658"/>
                <a:gd name="T62" fmla="*/ 5044 w 5734"/>
                <a:gd name="T6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34" h="658">
                  <a:moveTo>
                    <a:pt x="5044" y="0"/>
                  </a:moveTo>
                  <a:lnTo>
                    <a:pt x="5272" y="7"/>
                  </a:lnTo>
                  <a:lnTo>
                    <a:pt x="5503" y="21"/>
                  </a:lnTo>
                  <a:lnTo>
                    <a:pt x="5734" y="44"/>
                  </a:lnTo>
                  <a:lnTo>
                    <a:pt x="5734" y="658"/>
                  </a:lnTo>
                  <a:lnTo>
                    <a:pt x="0" y="658"/>
                  </a:lnTo>
                  <a:lnTo>
                    <a:pt x="0" y="355"/>
                  </a:lnTo>
                  <a:lnTo>
                    <a:pt x="179" y="399"/>
                  </a:lnTo>
                  <a:lnTo>
                    <a:pt x="359" y="430"/>
                  </a:lnTo>
                  <a:lnTo>
                    <a:pt x="541" y="453"/>
                  </a:lnTo>
                  <a:lnTo>
                    <a:pt x="725" y="467"/>
                  </a:lnTo>
                  <a:lnTo>
                    <a:pt x="911" y="472"/>
                  </a:lnTo>
                  <a:lnTo>
                    <a:pt x="1100" y="471"/>
                  </a:lnTo>
                  <a:lnTo>
                    <a:pt x="1289" y="462"/>
                  </a:lnTo>
                  <a:lnTo>
                    <a:pt x="1481" y="446"/>
                  </a:lnTo>
                  <a:lnTo>
                    <a:pt x="1674" y="427"/>
                  </a:lnTo>
                  <a:lnTo>
                    <a:pt x="1870" y="402"/>
                  </a:lnTo>
                  <a:lnTo>
                    <a:pt x="2068" y="373"/>
                  </a:lnTo>
                  <a:lnTo>
                    <a:pt x="2268" y="341"/>
                  </a:lnTo>
                  <a:lnTo>
                    <a:pt x="2469" y="308"/>
                  </a:lnTo>
                  <a:lnTo>
                    <a:pt x="2672" y="271"/>
                  </a:lnTo>
                  <a:lnTo>
                    <a:pt x="2879" y="236"/>
                  </a:lnTo>
                  <a:lnTo>
                    <a:pt x="3085" y="199"/>
                  </a:lnTo>
                  <a:lnTo>
                    <a:pt x="3295" y="164"/>
                  </a:lnTo>
                  <a:lnTo>
                    <a:pt x="3507" y="131"/>
                  </a:lnTo>
                  <a:lnTo>
                    <a:pt x="3721" y="100"/>
                  </a:lnTo>
                  <a:lnTo>
                    <a:pt x="3936" y="70"/>
                  </a:lnTo>
                  <a:lnTo>
                    <a:pt x="4153" y="45"/>
                  </a:lnTo>
                  <a:lnTo>
                    <a:pt x="4374" y="26"/>
                  </a:lnTo>
                  <a:lnTo>
                    <a:pt x="4594" y="10"/>
                  </a:lnTo>
                  <a:lnTo>
                    <a:pt x="4819" y="2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43C3F88-ECDC-47BC-96A7-A8110CD9A4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6视频"/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11552</TotalTime>
  <Words>348</Words>
  <Application>Microsoft Office PowerPoint</Application>
  <PresentationFormat>宽屏</PresentationFormat>
  <Paragraphs>45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TYM</dc:subject>
  <dc:creator>spring</dc:creator>
  <cp:lastModifiedBy>xinhu fu</cp:lastModifiedBy>
  <cp:revision>432</cp:revision>
  <dcterms:created xsi:type="dcterms:W3CDTF">2017-06-09T11:19:00Z</dcterms:created>
  <dcterms:modified xsi:type="dcterms:W3CDTF">2022-10-17T07:46:10Z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