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307" r:id="rId3"/>
    <p:sldId id="308" r:id="rId4"/>
    <p:sldId id="309" r:id="rId5"/>
    <p:sldId id="311" r:id="rId6"/>
    <p:sldId id="310" r:id="rId7"/>
    <p:sldId id="282" r:id="rId8"/>
  </p:sldIdLst>
  <p:sldSz cx="12192000" cy="6858000"/>
  <p:notesSz cx="7104063" cy="10234613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66FF33"/>
    <a:srgbClr val="33CC33"/>
    <a:srgbClr val="CCD5EA"/>
    <a:srgbClr val="E7EBF5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F8610-EBD5-4DAC-A48C-14017B5CC471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4977E-00FD-4429-9CBB-AF24FB78BA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48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4977E-00FD-4429-9CBB-AF24FB78BA9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15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4977E-00FD-4429-9CBB-AF24FB78BA9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60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C71DDCD-A625-42AC-A5B4-352B4C8D3EDF}"/>
              </a:ext>
            </a:extLst>
          </p:cNvPr>
          <p:cNvSpPr/>
          <p:nvPr userDrawn="1"/>
        </p:nvSpPr>
        <p:spPr>
          <a:xfrm>
            <a:off x="0" y="620182"/>
            <a:ext cx="12192000" cy="6237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EF11005-7F8B-45F0-A12C-BD7154AD932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20182"/>
            <a:ext cx="12192000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DB37ABF9-D91E-45AB-8FAF-81B2F0B44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6"/>
          <a:stretch/>
        </p:blipFill>
        <p:spPr>
          <a:xfrm>
            <a:off x="216816" y="149903"/>
            <a:ext cx="569185" cy="524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1"/>
          <p:cNvSpPr txBox="1"/>
          <p:nvPr/>
        </p:nvSpPr>
        <p:spPr>
          <a:xfrm>
            <a:off x="907269" y="2118856"/>
            <a:ext cx="10012680" cy="911935"/>
          </a:xfrm>
          <a:prstGeom prst="rect">
            <a:avLst/>
          </a:prstGeom>
        </p:spPr>
        <p:txBody>
          <a:bodyPr wrap="square" lIns="96411" tIns="48206" rIns="96411" bIns="48206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b="1" dirty="0">
                <a:solidFill>
                  <a:schemeClr val="accent1"/>
                </a:solidFill>
                <a:sym typeface="微软雅黑" panose="020B0503020204020204" charset="-122"/>
              </a:rPr>
              <a:t>FUXI MLVDS Failure Analysis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-6985" y="5638800"/>
            <a:ext cx="12219305" cy="1208405"/>
            <a:chOff x="-15875" y="5826125"/>
            <a:chExt cx="12874625" cy="1406525"/>
          </a:xfrm>
        </p:grpSpPr>
        <p:sp>
          <p:nvSpPr>
            <p:cNvPr id="47" name="Freeform 6"/>
            <p:cNvSpPr/>
            <p:nvPr/>
          </p:nvSpPr>
          <p:spPr bwMode="auto">
            <a:xfrm>
              <a:off x="-15875" y="5826125"/>
              <a:ext cx="12874625" cy="1406525"/>
            </a:xfrm>
            <a:custGeom>
              <a:avLst/>
              <a:gdLst>
                <a:gd name="T0" fmla="*/ 0 w 5734"/>
                <a:gd name="T1" fmla="*/ 0 h 886"/>
                <a:gd name="T2" fmla="*/ 123 w 5734"/>
                <a:gd name="T3" fmla="*/ 88 h 886"/>
                <a:gd name="T4" fmla="*/ 249 w 5734"/>
                <a:gd name="T5" fmla="*/ 165 h 886"/>
                <a:gd name="T6" fmla="*/ 377 w 5734"/>
                <a:gd name="T7" fmla="*/ 233 h 886"/>
                <a:gd name="T8" fmla="*/ 510 w 5734"/>
                <a:gd name="T9" fmla="*/ 293 h 886"/>
                <a:gd name="T10" fmla="*/ 646 w 5734"/>
                <a:gd name="T11" fmla="*/ 343 h 886"/>
                <a:gd name="T12" fmla="*/ 785 w 5734"/>
                <a:gd name="T13" fmla="*/ 387 h 886"/>
                <a:gd name="T14" fmla="*/ 926 w 5734"/>
                <a:gd name="T15" fmla="*/ 422 h 886"/>
                <a:gd name="T16" fmla="*/ 1072 w 5734"/>
                <a:gd name="T17" fmla="*/ 452 h 886"/>
                <a:gd name="T18" fmla="*/ 1219 w 5734"/>
                <a:gd name="T19" fmla="*/ 473 h 886"/>
                <a:gd name="T20" fmla="*/ 1368 w 5734"/>
                <a:gd name="T21" fmla="*/ 490 h 886"/>
                <a:gd name="T22" fmla="*/ 1520 w 5734"/>
                <a:gd name="T23" fmla="*/ 501 h 886"/>
                <a:gd name="T24" fmla="*/ 1674 w 5734"/>
                <a:gd name="T25" fmla="*/ 506 h 886"/>
                <a:gd name="T26" fmla="*/ 1830 w 5734"/>
                <a:gd name="T27" fmla="*/ 506 h 886"/>
                <a:gd name="T28" fmla="*/ 1987 w 5734"/>
                <a:gd name="T29" fmla="*/ 503 h 886"/>
                <a:gd name="T30" fmla="*/ 2147 w 5734"/>
                <a:gd name="T31" fmla="*/ 494 h 886"/>
                <a:gd name="T32" fmla="*/ 2306 w 5734"/>
                <a:gd name="T33" fmla="*/ 483 h 886"/>
                <a:gd name="T34" fmla="*/ 2469 w 5734"/>
                <a:gd name="T35" fmla="*/ 469 h 886"/>
                <a:gd name="T36" fmla="*/ 2632 w 5734"/>
                <a:gd name="T37" fmla="*/ 454 h 886"/>
                <a:gd name="T38" fmla="*/ 2796 w 5734"/>
                <a:gd name="T39" fmla="*/ 434 h 886"/>
                <a:gd name="T40" fmla="*/ 2961 w 5734"/>
                <a:gd name="T41" fmla="*/ 415 h 886"/>
                <a:gd name="T42" fmla="*/ 3125 w 5734"/>
                <a:gd name="T43" fmla="*/ 394 h 886"/>
                <a:gd name="T44" fmla="*/ 3292 w 5734"/>
                <a:gd name="T45" fmla="*/ 371 h 886"/>
                <a:gd name="T46" fmla="*/ 3458 w 5734"/>
                <a:gd name="T47" fmla="*/ 350 h 886"/>
                <a:gd name="T48" fmla="*/ 3624 w 5734"/>
                <a:gd name="T49" fmla="*/ 328 h 886"/>
                <a:gd name="T50" fmla="*/ 3793 w 5734"/>
                <a:gd name="T51" fmla="*/ 307 h 886"/>
                <a:gd name="T52" fmla="*/ 3959 w 5734"/>
                <a:gd name="T53" fmla="*/ 287 h 886"/>
                <a:gd name="T54" fmla="*/ 4125 w 5734"/>
                <a:gd name="T55" fmla="*/ 268 h 886"/>
                <a:gd name="T56" fmla="*/ 4290 w 5734"/>
                <a:gd name="T57" fmla="*/ 252 h 886"/>
                <a:gd name="T58" fmla="*/ 4454 w 5734"/>
                <a:gd name="T59" fmla="*/ 238 h 886"/>
                <a:gd name="T60" fmla="*/ 4619 w 5734"/>
                <a:gd name="T61" fmla="*/ 228 h 886"/>
                <a:gd name="T62" fmla="*/ 4784 w 5734"/>
                <a:gd name="T63" fmla="*/ 221 h 886"/>
                <a:gd name="T64" fmla="*/ 4945 w 5734"/>
                <a:gd name="T65" fmla="*/ 217 h 886"/>
                <a:gd name="T66" fmla="*/ 5106 w 5734"/>
                <a:gd name="T67" fmla="*/ 217 h 886"/>
                <a:gd name="T68" fmla="*/ 5265 w 5734"/>
                <a:gd name="T69" fmla="*/ 223 h 886"/>
                <a:gd name="T70" fmla="*/ 5424 w 5734"/>
                <a:gd name="T71" fmla="*/ 233 h 886"/>
                <a:gd name="T72" fmla="*/ 5580 w 5734"/>
                <a:gd name="T73" fmla="*/ 249 h 886"/>
                <a:gd name="T74" fmla="*/ 5734 w 5734"/>
                <a:gd name="T75" fmla="*/ 272 h 886"/>
                <a:gd name="T76" fmla="*/ 5734 w 5734"/>
                <a:gd name="T77" fmla="*/ 886 h 886"/>
                <a:gd name="T78" fmla="*/ 0 w 5734"/>
                <a:gd name="T79" fmla="*/ 886 h 886"/>
                <a:gd name="T80" fmla="*/ 0 w 5734"/>
                <a:gd name="T81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34" h="886">
                  <a:moveTo>
                    <a:pt x="0" y="0"/>
                  </a:moveTo>
                  <a:lnTo>
                    <a:pt x="123" y="88"/>
                  </a:lnTo>
                  <a:lnTo>
                    <a:pt x="249" y="165"/>
                  </a:lnTo>
                  <a:lnTo>
                    <a:pt x="377" y="233"/>
                  </a:lnTo>
                  <a:lnTo>
                    <a:pt x="510" y="293"/>
                  </a:lnTo>
                  <a:lnTo>
                    <a:pt x="646" y="343"/>
                  </a:lnTo>
                  <a:lnTo>
                    <a:pt x="785" y="387"/>
                  </a:lnTo>
                  <a:lnTo>
                    <a:pt x="926" y="422"/>
                  </a:lnTo>
                  <a:lnTo>
                    <a:pt x="1072" y="452"/>
                  </a:lnTo>
                  <a:lnTo>
                    <a:pt x="1219" y="473"/>
                  </a:lnTo>
                  <a:lnTo>
                    <a:pt x="1368" y="490"/>
                  </a:lnTo>
                  <a:lnTo>
                    <a:pt x="1520" y="501"/>
                  </a:lnTo>
                  <a:lnTo>
                    <a:pt x="1674" y="506"/>
                  </a:lnTo>
                  <a:lnTo>
                    <a:pt x="1830" y="506"/>
                  </a:lnTo>
                  <a:lnTo>
                    <a:pt x="1987" y="503"/>
                  </a:lnTo>
                  <a:lnTo>
                    <a:pt x="2147" y="494"/>
                  </a:lnTo>
                  <a:lnTo>
                    <a:pt x="2306" y="483"/>
                  </a:lnTo>
                  <a:lnTo>
                    <a:pt x="2469" y="469"/>
                  </a:lnTo>
                  <a:lnTo>
                    <a:pt x="2632" y="454"/>
                  </a:lnTo>
                  <a:lnTo>
                    <a:pt x="2796" y="434"/>
                  </a:lnTo>
                  <a:lnTo>
                    <a:pt x="2961" y="415"/>
                  </a:lnTo>
                  <a:lnTo>
                    <a:pt x="3125" y="394"/>
                  </a:lnTo>
                  <a:lnTo>
                    <a:pt x="3292" y="371"/>
                  </a:lnTo>
                  <a:lnTo>
                    <a:pt x="3458" y="350"/>
                  </a:lnTo>
                  <a:lnTo>
                    <a:pt x="3624" y="328"/>
                  </a:lnTo>
                  <a:lnTo>
                    <a:pt x="3793" y="307"/>
                  </a:lnTo>
                  <a:lnTo>
                    <a:pt x="3959" y="287"/>
                  </a:lnTo>
                  <a:lnTo>
                    <a:pt x="4125" y="268"/>
                  </a:lnTo>
                  <a:lnTo>
                    <a:pt x="4290" y="252"/>
                  </a:lnTo>
                  <a:lnTo>
                    <a:pt x="4454" y="238"/>
                  </a:lnTo>
                  <a:lnTo>
                    <a:pt x="4619" y="228"/>
                  </a:lnTo>
                  <a:lnTo>
                    <a:pt x="4784" y="221"/>
                  </a:lnTo>
                  <a:lnTo>
                    <a:pt x="4945" y="217"/>
                  </a:lnTo>
                  <a:lnTo>
                    <a:pt x="5106" y="217"/>
                  </a:lnTo>
                  <a:lnTo>
                    <a:pt x="5265" y="223"/>
                  </a:lnTo>
                  <a:lnTo>
                    <a:pt x="5424" y="233"/>
                  </a:lnTo>
                  <a:lnTo>
                    <a:pt x="5580" y="249"/>
                  </a:lnTo>
                  <a:lnTo>
                    <a:pt x="5734" y="272"/>
                  </a:lnTo>
                  <a:lnTo>
                    <a:pt x="5734" y="886"/>
                  </a:lnTo>
                  <a:lnTo>
                    <a:pt x="0" y="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-15875" y="6188075"/>
              <a:ext cx="12874625" cy="1044575"/>
            </a:xfrm>
            <a:custGeom>
              <a:avLst/>
              <a:gdLst>
                <a:gd name="T0" fmla="*/ 5044 w 5734"/>
                <a:gd name="T1" fmla="*/ 0 h 658"/>
                <a:gd name="T2" fmla="*/ 5272 w 5734"/>
                <a:gd name="T3" fmla="*/ 7 h 658"/>
                <a:gd name="T4" fmla="*/ 5503 w 5734"/>
                <a:gd name="T5" fmla="*/ 21 h 658"/>
                <a:gd name="T6" fmla="*/ 5734 w 5734"/>
                <a:gd name="T7" fmla="*/ 44 h 658"/>
                <a:gd name="T8" fmla="*/ 5734 w 5734"/>
                <a:gd name="T9" fmla="*/ 658 h 658"/>
                <a:gd name="T10" fmla="*/ 0 w 5734"/>
                <a:gd name="T11" fmla="*/ 658 h 658"/>
                <a:gd name="T12" fmla="*/ 0 w 5734"/>
                <a:gd name="T13" fmla="*/ 355 h 658"/>
                <a:gd name="T14" fmla="*/ 179 w 5734"/>
                <a:gd name="T15" fmla="*/ 399 h 658"/>
                <a:gd name="T16" fmla="*/ 359 w 5734"/>
                <a:gd name="T17" fmla="*/ 430 h 658"/>
                <a:gd name="T18" fmla="*/ 541 w 5734"/>
                <a:gd name="T19" fmla="*/ 453 h 658"/>
                <a:gd name="T20" fmla="*/ 725 w 5734"/>
                <a:gd name="T21" fmla="*/ 467 h 658"/>
                <a:gd name="T22" fmla="*/ 911 w 5734"/>
                <a:gd name="T23" fmla="*/ 472 h 658"/>
                <a:gd name="T24" fmla="*/ 1100 w 5734"/>
                <a:gd name="T25" fmla="*/ 471 h 658"/>
                <a:gd name="T26" fmla="*/ 1289 w 5734"/>
                <a:gd name="T27" fmla="*/ 462 h 658"/>
                <a:gd name="T28" fmla="*/ 1481 w 5734"/>
                <a:gd name="T29" fmla="*/ 446 h 658"/>
                <a:gd name="T30" fmla="*/ 1674 w 5734"/>
                <a:gd name="T31" fmla="*/ 427 h 658"/>
                <a:gd name="T32" fmla="*/ 1870 w 5734"/>
                <a:gd name="T33" fmla="*/ 402 h 658"/>
                <a:gd name="T34" fmla="*/ 2068 w 5734"/>
                <a:gd name="T35" fmla="*/ 373 h 658"/>
                <a:gd name="T36" fmla="*/ 2268 w 5734"/>
                <a:gd name="T37" fmla="*/ 341 h 658"/>
                <a:gd name="T38" fmla="*/ 2469 w 5734"/>
                <a:gd name="T39" fmla="*/ 308 h 658"/>
                <a:gd name="T40" fmla="*/ 2672 w 5734"/>
                <a:gd name="T41" fmla="*/ 271 h 658"/>
                <a:gd name="T42" fmla="*/ 2879 w 5734"/>
                <a:gd name="T43" fmla="*/ 236 h 658"/>
                <a:gd name="T44" fmla="*/ 3085 w 5734"/>
                <a:gd name="T45" fmla="*/ 199 h 658"/>
                <a:gd name="T46" fmla="*/ 3295 w 5734"/>
                <a:gd name="T47" fmla="*/ 164 h 658"/>
                <a:gd name="T48" fmla="*/ 3507 w 5734"/>
                <a:gd name="T49" fmla="*/ 131 h 658"/>
                <a:gd name="T50" fmla="*/ 3721 w 5734"/>
                <a:gd name="T51" fmla="*/ 100 h 658"/>
                <a:gd name="T52" fmla="*/ 3936 w 5734"/>
                <a:gd name="T53" fmla="*/ 70 h 658"/>
                <a:gd name="T54" fmla="*/ 4153 w 5734"/>
                <a:gd name="T55" fmla="*/ 45 h 658"/>
                <a:gd name="T56" fmla="*/ 4374 w 5734"/>
                <a:gd name="T57" fmla="*/ 26 h 658"/>
                <a:gd name="T58" fmla="*/ 4594 w 5734"/>
                <a:gd name="T59" fmla="*/ 10 h 658"/>
                <a:gd name="T60" fmla="*/ 4819 w 5734"/>
                <a:gd name="T61" fmla="*/ 2 h 658"/>
                <a:gd name="T62" fmla="*/ 5044 w 5734"/>
                <a:gd name="T6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34" h="658">
                  <a:moveTo>
                    <a:pt x="5044" y="0"/>
                  </a:moveTo>
                  <a:lnTo>
                    <a:pt x="5272" y="7"/>
                  </a:lnTo>
                  <a:lnTo>
                    <a:pt x="5503" y="21"/>
                  </a:lnTo>
                  <a:lnTo>
                    <a:pt x="5734" y="44"/>
                  </a:lnTo>
                  <a:lnTo>
                    <a:pt x="5734" y="658"/>
                  </a:lnTo>
                  <a:lnTo>
                    <a:pt x="0" y="658"/>
                  </a:lnTo>
                  <a:lnTo>
                    <a:pt x="0" y="355"/>
                  </a:lnTo>
                  <a:lnTo>
                    <a:pt x="179" y="399"/>
                  </a:lnTo>
                  <a:lnTo>
                    <a:pt x="359" y="430"/>
                  </a:lnTo>
                  <a:lnTo>
                    <a:pt x="541" y="453"/>
                  </a:lnTo>
                  <a:lnTo>
                    <a:pt x="725" y="467"/>
                  </a:lnTo>
                  <a:lnTo>
                    <a:pt x="911" y="472"/>
                  </a:lnTo>
                  <a:lnTo>
                    <a:pt x="1100" y="471"/>
                  </a:lnTo>
                  <a:lnTo>
                    <a:pt x="1289" y="462"/>
                  </a:lnTo>
                  <a:lnTo>
                    <a:pt x="1481" y="446"/>
                  </a:lnTo>
                  <a:lnTo>
                    <a:pt x="1674" y="427"/>
                  </a:lnTo>
                  <a:lnTo>
                    <a:pt x="1870" y="402"/>
                  </a:lnTo>
                  <a:lnTo>
                    <a:pt x="2068" y="373"/>
                  </a:lnTo>
                  <a:lnTo>
                    <a:pt x="2268" y="341"/>
                  </a:lnTo>
                  <a:lnTo>
                    <a:pt x="2469" y="308"/>
                  </a:lnTo>
                  <a:lnTo>
                    <a:pt x="2672" y="271"/>
                  </a:lnTo>
                  <a:lnTo>
                    <a:pt x="2879" y="236"/>
                  </a:lnTo>
                  <a:lnTo>
                    <a:pt x="3085" y="199"/>
                  </a:lnTo>
                  <a:lnTo>
                    <a:pt x="3295" y="164"/>
                  </a:lnTo>
                  <a:lnTo>
                    <a:pt x="3507" y="131"/>
                  </a:lnTo>
                  <a:lnTo>
                    <a:pt x="3721" y="100"/>
                  </a:lnTo>
                  <a:lnTo>
                    <a:pt x="3936" y="70"/>
                  </a:lnTo>
                  <a:lnTo>
                    <a:pt x="4153" y="45"/>
                  </a:lnTo>
                  <a:lnTo>
                    <a:pt x="4374" y="26"/>
                  </a:lnTo>
                  <a:lnTo>
                    <a:pt x="4594" y="10"/>
                  </a:lnTo>
                  <a:lnTo>
                    <a:pt x="4819" y="2"/>
                  </a:lnTo>
                  <a:lnTo>
                    <a:pt x="504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CCD8241-026E-4EEF-B4A4-CB274B73EB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5" y="-1"/>
            <a:ext cx="2909211" cy="111022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AF8C68-61FF-49CC-87B9-A27868A99F2B}"/>
              </a:ext>
            </a:extLst>
          </p:cNvPr>
          <p:cNvSpPr txBox="1"/>
          <p:nvPr/>
        </p:nvSpPr>
        <p:spPr>
          <a:xfrm>
            <a:off x="9234310" y="4706316"/>
            <a:ext cx="1685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2022.10.17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9887613-27E2-A365-8BC1-95C638019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0"/>
          <a:stretch/>
        </p:blipFill>
        <p:spPr>
          <a:xfrm>
            <a:off x="176169" y="1032063"/>
            <a:ext cx="5936231" cy="480667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6BDFC5E-42CB-8388-C70A-0F51D075A8BA}"/>
              </a:ext>
            </a:extLst>
          </p:cNvPr>
          <p:cNvSpPr txBox="1"/>
          <p:nvPr/>
        </p:nvSpPr>
        <p:spPr>
          <a:xfrm>
            <a:off x="2273416" y="662730"/>
            <a:ext cx="89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Tx</a:t>
            </a:r>
            <a:r>
              <a:rPr lang="zh-CN" altLang="en-US" dirty="0"/>
              <a:t> </a:t>
            </a:r>
            <a:r>
              <a:rPr lang="en-US" altLang="zh-CN" dirty="0"/>
              <a:t>Side: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C9F45B6-FC8D-9318-6429-968F21CB6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702"/>
          <a:stretch/>
        </p:blipFill>
        <p:spPr>
          <a:xfrm>
            <a:off x="6458702" y="3614903"/>
            <a:ext cx="4765768" cy="15057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F9EB2D-5085-FDF3-F833-CA1D37A86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644" y="1032062"/>
            <a:ext cx="4356680" cy="2416174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EB21E00-E469-3532-90AD-B3CA91848409}"/>
              </a:ext>
            </a:extLst>
          </p:cNvPr>
          <p:cNvCxnSpPr/>
          <p:nvPr/>
        </p:nvCxnSpPr>
        <p:spPr>
          <a:xfrm>
            <a:off x="6112400" y="662730"/>
            <a:ext cx="0" cy="61952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5DFEF693-3A26-7085-6650-9F2D071B9E0B}"/>
              </a:ext>
            </a:extLst>
          </p:cNvPr>
          <p:cNvSpPr txBox="1"/>
          <p:nvPr/>
        </p:nvSpPr>
        <p:spPr>
          <a:xfrm>
            <a:off x="8325626" y="64756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Rx</a:t>
            </a:r>
            <a:r>
              <a:rPr lang="zh-CN" altLang="en-US" dirty="0"/>
              <a:t> </a:t>
            </a:r>
            <a:r>
              <a:rPr lang="en-US" altLang="zh-CN" dirty="0"/>
              <a:t>Side: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6CFDF91-8938-00D9-859A-D6ED0790B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32"/>
          <a:stretch/>
        </p:blipFill>
        <p:spPr>
          <a:xfrm>
            <a:off x="6517015" y="5035797"/>
            <a:ext cx="4189309" cy="163886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F4D6BB9-8711-AB9A-9E11-DE104381D057}"/>
              </a:ext>
            </a:extLst>
          </p:cNvPr>
          <p:cNvSpPr txBox="1"/>
          <p:nvPr/>
        </p:nvSpPr>
        <p:spPr>
          <a:xfrm>
            <a:off x="840296" y="177566"/>
            <a:ext cx="122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Schematic:</a:t>
            </a:r>
            <a:endParaRPr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DEEBCD0-97BF-3F40-0129-ECFB07631F6E}"/>
              </a:ext>
            </a:extLst>
          </p:cNvPr>
          <p:cNvSpPr txBox="1"/>
          <p:nvPr/>
        </p:nvSpPr>
        <p:spPr>
          <a:xfrm>
            <a:off x="1293996" y="6163703"/>
            <a:ext cx="395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Tx Side:</a:t>
            </a:r>
            <a:r>
              <a:rPr lang="zh-CN" altLang="en-US" dirty="0"/>
              <a:t> </a:t>
            </a:r>
            <a:r>
              <a:rPr lang="en-US" altLang="zh-CN" dirty="0"/>
              <a:t>50</a:t>
            </a:r>
            <a:r>
              <a:rPr lang="zh-CN" altLang="en-US" dirty="0"/>
              <a:t> </a:t>
            </a:r>
            <a:r>
              <a:rPr lang="en-US" altLang="zh-CN" dirty="0"/>
              <a:t>Ohm resistor is</a:t>
            </a:r>
            <a:r>
              <a:rPr lang="zh-CN" altLang="en-US" dirty="0"/>
              <a:t> </a:t>
            </a:r>
            <a:r>
              <a:rPr lang="en-US" altLang="zh-CN" dirty="0"/>
              <a:t>un-mounted;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78D97F8-4984-232B-9C62-F26F07D52BC2}"/>
              </a:ext>
            </a:extLst>
          </p:cNvPr>
          <p:cNvSpPr txBox="1"/>
          <p:nvPr/>
        </p:nvSpPr>
        <p:spPr>
          <a:xfrm>
            <a:off x="6980793" y="6488668"/>
            <a:ext cx="395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Rx Side:</a:t>
            </a:r>
            <a:r>
              <a:rPr lang="zh-CN" altLang="en-US" dirty="0"/>
              <a:t> </a:t>
            </a:r>
            <a:r>
              <a:rPr lang="en-US" altLang="zh-CN" dirty="0"/>
              <a:t>50</a:t>
            </a:r>
            <a:r>
              <a:rPr lang="zh-CN" altLang="en-US" dirty="0"/>
              <a:t> </a:t>
            </a:r>
            <a:r>
              <a:rPr lang="en-US" altLang="zh-CN" dirty="0"/>
              <a:t>Ohm resistor is</a:t>
            </a:r>
            <a:r>
              <a:rPr lang="zh-CN" altLang="en-US" dirty="0"/>
              <a:t> </a:t>
            </a:r>
            <a:r>
              <a:rPr lang="en-US" altLang="zh-CN" dirty="0"/>
              <a:t>un-mounted;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33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742676A-4064-BE0A-5A71-FBA02F6AE319}"/>
              </a:ext>
            </a:extLst>
          </p:cNvPr>
          <p:cNvSpPr txBox="1"/>
          <p:nvPr/>
        </p:nvSpPr>
        <p:spPr>
          <a:xfrm>
            <a:off x="840296" y="177566"/>
            <a:ext cx="192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System Structure:</a:t>
            </a:r>
            <a:endParaRPr lang="zh-CN" altLang="en-US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FA72C91-489A-66F2-829D-054CE9121ECB}"/>
              </a:ext>
            </a:extLst>
          </p:cNvPr>
          <p:cNvSpPr/>
          <p:nvPr/>
        </p:nvSpPr>
        <p:spPr>
          <a:xfrm>
            <a:off x="393399" y="1370932"/>
            <a:ext cx="1166070" cy="897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Tx Side</a:t>
            </a: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2A55B4E-F51C-9C51-2CFA-B344E604ABAB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1559469" y="1819743"/>
            <a:ext cx="12153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D7D5C796-9E4B-1C2B-F944-6BAF52D47534}"/>
              </a:ext>
            </a:extLst>
          </p:cNvPr>
          <p:cNvSpPr/>
          <p:nvPr/>
        </p:nvSpPr>
        <p:spPr>
          <a:xfrm>
            <a:off x="2665420" y="962463"/>
            <a:ext cx="868260" cy="6466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 Side</a:t>
            </a:r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630311F-BD98-C0DF-B19C-986093F5D01B}"/>
              </a:ext>
            </a:extLst>
          </p:cNvPr>
          <p:cNvCxnSpPr>
            <a:cxnSpLocks/>
          </p:cNvCxnSpPr>
          <p:nvPr/>
        </p:nvCxnSpPr>
        <p:spPr>
          <a:xfrm>
            <a:off x="1540446" y="1943993"/>
            <a:ext cx="13736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A5F8B07-D7D6-9C50-A8BB-B47FE931BFBC}"/>
              </a:ext>
            </a:extLst>
          </p:cNvPr>
          <p:cNvCxnSpPr>
            <a:cxnSpLocks/>
          </p:cNvCxnSpPr>
          <p:nvPr/>
        </p:nvCxnSpPr>
        <p:spPr>
          <a:xfrm flipV="1">
            <a:off x="2785845" y="1583422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D3EF6E4-A7EF-E010-D29D-E9043EC0E3FF}"/>
              </a:ext>
            </a:extLst>
          </p:cNvPr>
          <p:cNvCxnSpPr>
            <a:cxnSpLocks/>
          </p:cNvCxnSpPr>
          <p:nvPr/>
        </p:nvCxnSpPr>
        <p:spPr>
          <a:xfrm flipV="1">
            <a:off x="2914130" y="1583422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7AF8CF82-F7CF-FD73-BAA8-E14363E17F8F}"/>
              </a:ext>
            </a:extLst>
          </p:cNvPr>
          <p:cNvSpPr/>
          <p:nvPr/>
        </p:nvSpPr>
        <p:spPr>
          <a:xfrm>
            <a:off x="3673382" y="965998"/>
            <a:ext cx="868260" cy="6466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 Side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DD9646F-64DA-E2A5-90C1-13851F2ADFD1}"/>
              </a:ext>
            </a:extLst>
          </p:cNvPr>
          <p:cNvSpPr/>
          <p:nvPr/>
        </p:nvSpPr>
        <p:spPr>
          <a:xfrm>
            <a:off x="4669926" y="958928"/>
            <a:ext cx="868260" cy="6466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 Side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D41DC3D-2334-0332-1286-0127291E6DD5}"/>
              </a:ext>
            </a:extLst>
          </p:cNvPr>
          <p:cNvSpPr/>
          <p:nvPr/>
        </p:nvSpPr>
        <p:spPr>
          <a:xfrm>
            <a:off x="5677888" y="962463"/>
            <a:ext cx="868260" cy="6466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 Side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092EDE4-7B4A-458B-AAA2-96FEEF87A835}"/>
              </a:ext>
            </a:extLst>
          </p:cNvPr>
          <p:cNvSpPr/>
          <p:nvPr/>
        </p:nvSpPr>
        <p:spPr>
          <a:xfrm>
            <a:off x="6674432" y="956904"/>
            <a:ext cx="868260" cy="6466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 Side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83CB680-39A1-8B25-EB0E-74386F071F7D}"/>
              </a:ext>
            </a:extLst>
          </p:cNvPr>
          <p:cNvSpPr/>
          <p:nvPr/>
        </p:nvSpPr>
        <p:spPr>
          <a:xfrm>
            <a:off x="7682394" y="960439"/>
            <a:ext cx="868260" cy="6466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 Side</a:t>
            </a:r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30B2C58-E9F8-F674-00DD-9CCBBEBFE3AB}"/>
              </a:ext>
            </a:extLst>
          </p:cNvPr>
          <p:cNvSpPr/>
          <p:nvPr/>
        </p:nvSpPr>
        <p:spPr>
          <a:xfrm>
            <a:off x="8678938" y="953369"/>
            <a:ext cx="868260" cy="6466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 Side</a:t>
            </a:r>
            <a:endParaRPr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69E6600-E746-197D-A4C1-2CDCDF609875}"/>
              </a:ext>
            </a:extLst>
          </p:cNvPr>
          <p:cNvSpPr/>
          <p:nvPr/>
        </p:nvSpPr>
        <p:spPr>
          <a:xfrm>
            <a:off x="9686900" y="956904"/>
            <a:ext cx="868260" cy="6466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 Side</a:t>
            </a:r>
            <a:endParaRPr lang="zh-CN" altLang="en-US" dirty="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3146C9EE-380E-C20B-E303-56570970B0E3}"/>
              </a:ext>
            </a:extLst>
          </p:cNvPr>
          <p:cNvCxnSpPr>
            <a:cxnSpLocks/>
          </p:cNvCxnSpPr>
          <p:nvPr/>
        </p:nvCxnSpPr>
        <p:spPr>
          <a:xfrm flipV="1">
            <a:off x="3417670" y="1605575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0F60F84-DF06-ECA2-0033-601620E69671}"/>
              </a:ext>
            </a:extLst>
          </p:cNvPr>
          <p:cNvCxnSpPr>
            <a:cxnSpLocks/>
          </p:cNvCxnSpPr>
          <p:nvPr/>
        </p:nvCxnSpPr>
        <p:spPr>
          <a:xfrm flipV="1">
            <a:off x="3320530" y="1605575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EB6904AF-EF05-0FEB-A78B-A4DF6A3608EC}"/>
              </a:ext>
            </a:extLst>
          </p:cNvPr>
          <p:cNvCxnSpPr>
            <a:cxnSpLocks/>
          </p:cNvCxnSpPr>
          <p:nvPr/>
        </p:nvCxnSpPr>
        <p:spPr>
          <a:xfrm>
            <a:off x="3320530" y="1973216"/>
            <a:ext cx="581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C49A041A-D2D1-E20E-6E24-2411EF419EB9}"/>
              </a:ext>
            </a:extLst>
          </p:cNvPr>
          <p:cNvCxnSpPr>
            <a:cxnSpLocks/>
          </p:cNvCxnSpPr>
          <p:nvPr/>
        </p:nvCxnSpPr>
        <p:spPr>
          <a:xfrm flipV="1">
            <a:off x="3773270" y="1605575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F84E1717-C323-B64E-8933-2C67DDB51EF4}"/>
              </a:ext>
            </a:extLst>
          </p:cNvPr>
          <p:cNvCxnSpPr>
            <a:cxnSpLocks/>
          </p:cNvCxnSpPr>
          <p:nvPr/>
        </p:nvCxnSpPr>
        <p:spPr>
          <a:xfrm flipV="1">
            <a:off x="3901555" y="1605575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0AAF1F23-A8E0-12D9-1104-36D7A8D6EF82}"/>
              </a:ext>
            </a:extLst>
          </p:cNvPr>
          <p:cNvCxnSpPr>
            <a:cxnSpLocks/>
          </p:cNvCxnSpPr>
          <p:nvPr/>
        </p:nvCxnSpPr>
        <p:spPr>
          <a:xfrm>
            <a:off x="3417670" y="1843197"/>
            <a:ext cx="35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52146A6F-D148-2720-8242-6FD0C08C42F9}"/>
              </a:ext>
            </a:extLst>
          </p:cNvPr>
          <p:cNvCxnSpPr>
            <a:cxnSpLocks/>
          </p:cNvCxnSpPr>
          <p:nvPr/>
        </p:nvCxnSpPr>
        <p:spPr>
          <a:xfrm flipV="1">
            <a:off x="4414620" y="1593848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406F7790-5676-7D25-1343-ADFA6EFEE9AC}"/>
              </a:ext>
            </a:extLst>
          </p:cNvPr>
          <p:cNvCxnSpPr>
            <a:cxnSpLocks/>
          </p:cNvCxnSpPr>
          <p:nvPr/>
        </p:nvCxnSpPr>
        <p:spPr>
          <a:xfrm flipV="1">
            <a:off x="4317480" y="1593848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98C2443F-86A0-B1CD-E952-83B430208352}"/>
              </a:ext>
            </a:extLst>
          </p:cNvPr>
          <p:cNvCxnSpPr>
            <a:cxnSpLocks/>
          </p:cNvCxnSpPr>
          <p:nvPr/>
        </p:nvCxnSpPr>
        <p:spPr>
          <a:xfrm>
            <a:off x="4317480" y="1961489"/>
            <a:ext cx="581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A4BD1683-79D1-C11E-3750-E3D775AFC8CA}"/>
              </a:ext>
            </a:extLst>
          </p:cNvPr>
          <p:cNvCxnSpPr>
            <a:cxnSpLocks/>
          </p:cNvCxnSpPr>
          <p:nvPr/>
        </p:nvCxnSpPr>
        <p:spPr>
          <a:xfrm flipV="1">
            <a:off x="4770220" y="1593848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436D8F4B-19C8-7BFC-E3D8-38536A8BEA81}"/>
              </a:ext>
            </a:extLst>
          </p:cNvPr>
          <p:cNvCxnSpPr>
            <a:cxnSpLocks/>
          </p:cNvCxnSpPr>
          <p:nvPr/>
        </p:nvCxnSpPr>
        <p:spPr>
          <a:xfrm flipV="1">
            <a:off x="4898505" y="1593848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73F9190E-A175-9F9E-6182-4A9C51F927AB}"/>
              </a:ext>
            </a:extLst>
          </p:cNvPr>
          <p:cNvCxnSpPr>
            <a:cxnSpLocks/>
          </p:cNvCxnSpPr>
          <p:nvPr/>
        </p:nvCxnSpPr>
        <p:spPr>
          <a:xfrm>
            <a:off x="4414620" y="1831470"/>
            <a:ext cx="35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D181C933-A2A4-E59F-EEEC-5818A50D0BDF}"/>
              </a:ext>
            </a:extLst>
          </p:cNvPr>
          <p:cNvCxnSpPr>
            <a:cxnSpLocks/>
          </p:cNvCxnSpPr>
          <p:nvPr/>
        </p:nvCxnSpPr>
        <p:spPr>
          <a:xfrm flipV="1">
            <a:off x="5374573" y="1595149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AFFF122C-260A-5A8B-B251-FE6691C58EE7}"/>
              </a:ext>
            </a:extLst>
          </p:cNvPr>
          <p:cNvCxnSpPr>
            <a:cxnSpLocks/>
          </p:cNvCxnSpPr>
          <p:nvPr/>
        </p:nvCxnSpPr>
        <p:spPr>
          <a:xfrm flipV="1">
            <a:off x="5277433" y="1595149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CF30E41A-54D8-7C4B-7210-BFF6CFA6E2E9}"/>
              </a:ext>
            </a:extLst>
          </p:cNvPr>
          <p:cNvCxnSpPr>
            <a:cxnSpLocks/>
          </p:cNvCxnSpPr>
          <p:nvPr/>
        </p:nvCxnSpPr>
        <p:spPr>
          <a:xfrm>
            <a:off x="5277433" y="1962790"/>
            <a:ext cx="581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D379E893-CAEE-C775-8015-FF456F0EF54E}"/>
              </a:ext>
            </a:extLst>
          </p:cNvPr>
          <p:cNvCxnSpPr>
            <a:cxnSpLocks/>
          </p:cNvCxnSpPr>
          <p:nvPr/>
        </p:nvCxnSpPr>
        <p:spPr>
          <a:xfrm flipV="1">
            <a:off x="5730173" y="1595149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962D7A86-5EEA-0A2F-F051-B18807BF02DA}"/>
              </a:ext>
            </a:extLst>
          </p:cNvPr>
          <p:cNvCxnSpPr>
            <a:cxnSpLocks/>
          </p:cNvCxnSpPr>
          <p:nvPr/>
        </p:nvCxnSpPr>
        <p:spPr>
          <a:xfrm flipV="1">
            <a:off x="5858458" y="1595149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823F293A-BB25-1258-DC5C-C5E5CFE1B6CE}"/>
              </a:ext>
            </a:extLst>
          </p:cNvPr>
          <p:cNvCxnSpPr>
            <a:cxnSpLocks/>
          </p:cNvCxnSpPr>
          <p:nvPr/>
        </p:nvCxnSpPr>
        <p:spPr>
          <a:xfrm>
            <a:off x="5374573" y="1832771"/>
            <a:ext cx="35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A23E8950-AC6F-97E2-E000-2350C59BEA76}"/>
              </a:ext>
            </a:extLst>
          </p:cNvPr>
          <p:cNvCxnSpPr>
            <a:cxnSpLocks/>
          </p:cNvCxnSpPr>
          <p:nvPr/>
        </p:nvCxnSpPr>
        <p:spPr>
          <a:xfrm flipV="1">
            <a:off x="6371523" y="1583422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EA1F9D4E-588E-F3E3-B0B4-3813B02C02D9}"/>
              </a:ext>
            </a:extLst>
          </p:cNvPr>
          <p:cNvCxnSpPr>
            <a:cxnSpLocks/>
          </p:cNvCxnSpPr>
          <p:nvPr/>
        </p:nvCxnSpPr>
        <p:spPr>
          <a:xfrm flipV="1">
            <a:off x="6274383" y="1583422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FA881CEC-60C9-88DC-38B1-7FE5AB6295BF}"/>
              </a:ext>
            </a:extLst>
          </p:cNvPr>
          <p:cNvCxnSpPr>
            <a:cxnSpLocks/>
          </p:cNvCxnSpPr>
          <p:nvPr/>
        </p:nvCxnSpPr>
        <p:spPr>
          <a:xfrm>
            <a:off x="6274383" y="1951063"/>
            <a:ext cx="581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48A220BE-3D94-FCD5-34AD-AF74A9D957ED}"/>
              </a:ext>
            </a:extLst>
          </p:cNvPr>
          <p:cNvCxnSpPr>
            <a:cxnSpLocks/>
          </p:cNvCxnSpPr>
          <p:nvPr/>
        </p:nvCxnSpPr>
        <p:spPr>
          <a:xfrm flipV="1">
            <a:off x="6727123" y="1583422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97F889E9-FC51-4D84-C90B-C62B58E62E09}"/>
              </a:ext>
            </a:extLst>
          </p:cNvPr>
          <p:cNvCxnSpPr>
            <a:cxnSpLocks/>
          </p:cNvCxnSpPr>
          <p:nvPr/>
        </p:nvCxnSpPr>
        <p:spPr>
          <a:xfrm flipV="1">
            <a:off x="6855408" y="1583422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E36CDE47-8AF6-057D-6B03-8064EB9C5875}"/>
              </a:ext>
            </a:extLst>
          </p:cNvPr>
          <p:cNvCxnSpPr>
            <a:cxnSpLocks/>
          </p:cNvCxnSpPr>
          <p:nvPr/>
        </p:nvCxnSpPr>
        <p:spPr>
          <a:xfrm>
            <a:off x="6371523" y="1821044"/>
            <a:ext cx="35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99C50599-E507-17DB-74EE-77D5A6996488}"/>
              </a:ext>
            </a:extLst>
          </p:cNvPr>
          <p:cNvCxnSpPr>
            <a:cxnSpLocks/>
          </p:cNvCxnSpPr>
          <p:nvPr/>
        </p:nvCxnSpPr>
        <p:spPr>
          <a:xfrm flipV="1">
            <a:off x="7396922" y="1593848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5029D873-5134-9347-C8A8-62C4ACD10E72}"/>
              </a:ext>
            </a:extLst>
          </p:cNvPr>
          <p:cNvCxnSpPr>
            <a:cxnSpLocks/>
          </p:cNvCxnSpPr>
          <p:nvPr/>
        </p:nvCxnSpPr>
        <p:spPr>
          <a:xfrm flipV="1">
            <a:off x="7299782" y="1593848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E557B98D-9472-C115-DA58-65C248C3BB3B}"/>
              </a:ext>
            </a:extLst>
          </p:cNvPr>
          <p:cNvCxnSpPr>
            <a:cxnSpLocks/>
          </p:cNvCxnSpPr>
          <p:nvPr/>
        </p:nvCxnSpPr>
        <p:spPr>
          <a:xfrm>
            <a:off x="7299782" y="1961489"/>
            <a:ext cx="581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467E387C-5BC0-75BD-B130-D2B8FDDBF70C}"/>
              </a:ext>
            </a:extLst>
          </p:cNvPr>
          <p:cNvCxnSpPr>
            <a:cxnSpLocks/>
          </p:cNvCxnSpPr>
          <p:nvPr/>
        </p:nvCxnSpPr>
        <p:spPr>
          <a:xfrm flipV="1">
            <a:off x="7752522" y="1593848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792080D5-7C36-1574-0B36-32F1DC020615}"/>
              </a:ext>
            </a:extLst>
          </p:cNvPr>
          <p:cNvCxnSpPr>
            <a:cxnSpLocks/>
          </p:cNvCxnSpPr>
          <p:nvPr/>
        </p:nvCxnSpPr>
        <p:spPr>
          <a:xfrm flipV="1">
            <a:off x="7880807" y="1593848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49886518-FCA7-C523-2093-C7C624C86135}"/>
              </a:ext>
            </a:extLst>
          </p:cNvPr>
          <p:cNvCxnSpPr>
            <a:cxnSpLocks/>
          </p:cNvCxnSpPr>
          <p:nvPr/>
        </p:nvCxnSpPr>
        <p:spPr>
          <a:xfrm>
            <a:off x="7396922" y="1831470"/>
            <a:ext cx="35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42C9254F-DC68-58F6-088F-F54C1BA74172}"/>
              </a:ext>
            </a:extLst>
          </p:cNvPr>
          <p:cNvCxnSpPr>
            <a:cxnSpLocks/>
          </p:cNvCxnSpPr>
          <p:nvPr/>
        </p:nvCxnSpPr>
        <p:spPr>
          <a:xfrm flipV="1">
            <a:off x="8393872" y="1582121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8C3A79EA-6D11-8393-2E0F-1A200747BC24}"/>
              </a:ext>
            </a:extLst>
          </p:cNvPr>
          <p:cNvCxnSpPr>
            <a:cxnSpLocks/>
          </p:cNvCxnSpPr>
          <p:nvPr/>
        </p:nvCxnSpPr>
        <p:spPr>
          <a:xfrm flipV="1">
            <a:off x="8296732" y="1582121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30E956D6-269E-A4F4-8100-7457F3882EED}"/>
              </a:ext>
            </a:extLst>
          </p:cNvPr>
          <p:cNvCxnSpPr>
            <a:cxnSpLocks/>
          </p:cNvCxnSpPr>
          <p:nvPr/>
        </p:nvCxnSpPr>
        <p:spPr>
          <a:xfrm>
            <a:off x="8296732" y="1949762"/>
            <a:ext cx="581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D4EA3407-BFA0-8223-AA0F-8E2C46DF97BD}"/>
              </a:ext>
            </a:extLst>
          </p:cNvPr>
          <p:cNvCxnSpPr>
            <a:cxnSpLocks/>
          </p:cNvCxnSpPr>
          <p:nvPr/>
        </p:nvCxnSpPr>
        <p:spPr>
          <a:xfrm flipV="1">
            <a:off x="8749472" y="1582121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13CE4CC4-A1BD-DF57-3541-5690301C08CA}"/>
              </a:ext>
            </a:extLst>
          </p:cNvPr>
          <p:cNvCxnSpPr>
            <a:cxnSpLocks/>
          </p:cNvCxnSpPr>
          <p:nvPr/>
        </p:nvCxnSpPr>
        <p:spPr>
          <a:xfrm flipV="1">
            <a:off x="8877757" y="1582121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7E0FC595-6D89-B484-2FC9-ED60E6E2BD67}"/>
              </a:ext>
            </a:extLst>
          </p:cNvPr>
          <p:cNvCxnSpPr>
            <a:cxnSpLocks/>
          </p:cNvCxnSpPr>
          <p:nvPr/>
        </p:nvCxnSpPr>
        <p:spPr>
          <a:xfrm>
            <a:off x="8393872" y="1819743"/>
            <a:ext cx="35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EA93EF4B-6DC4-D325-4939-65597EFED1F4}"/>
              </a:ext>
            </a:extLst>
          </p:cNvPr>
          <p:cNvCxnSpPr>
            <a:cxnSpLocks/>
          </p:cNvCxnSpPr>
          <p:nvPr/>
        </p:nvCxnSpPr>
        <p:spPr>
          <a:xfrm flipV="1">
            <a:off x="9353825" y="1583422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D037B933-CD96-8298-0602-8F6475A6A83A}"/>
              </a:ext>
            </a:extLst>
          </p:cNvPr>
          <p:cNvCxnSpPr>
            <a:cxnSpLocks/>
          </p:cNvCxnSpPr>
          <p:nvPr/>
        </p:nvCxnSpPr>
        <p:spPr>
          <a:xfrm flipV="1">
            <a:off x="9256685" y="1583422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47C5E5CE-35F7-12AE-51A0-8A15D8EEDE2D}"/>
              </a:ext>
            </a:extLst>
          </p:cNvPr>
          <p:cNvCxnSpPr>
            <a:cxnSpLocks/>
          </p:cNvCxnSpPr>
          <p:nvPr/>
        </p:nvCxnSpPr>
        <p:spPr>
          <a:xfrm>
            <a:off x="9256685" y="1951063"/>
            <a:ext cx="581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DD99DFCF-4E2A-6D7E-AFC9-B1FA3B6EDD5D}"/>
              </a:ext>
            </a:extLst>
          </p:cNvPr>
          <p:cNvCxnSpPr>
            <a:cxnSpLocks/>
          </p:cNvCxnSpPr>
          <p:nvPr/>
        </p:nvCxnSpPr>
        <p:spPr>
          <a:xfrm flipV="1">
            <a:off x="9709425" y="1583422"/>
            <a:ext cx="0" cy="2376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E51CEC63-60FA-8541-F388-3F884FCC146D}"/>
              </a:ext>
            </a:extLst>
          </p:cNvPr>
          <p:cNvCxnSpPr>
            <a:cxnSpLocks/>
          </p:cNvCxnSpPr>
          <p:nvPr/>
        </p:nvCxnSpPr>
        <p:spPr>
          <a:xfrm flipV="1">
            <a:off x="9837710" y="1583422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9450FEB4-E2DD-3C5B-9946-8BDD02D28BF3}"/>
              </a:ext>
            </a:extLst>
          </p:cNvPr>
          <p:cNvCxnSpPr>
            <a:cxnSpLocks/>
          </p:cNvCxnSpPr>
          <p:nvPr/>
        </p:nvCxnSpPr>
        <p:spPr>
          <a:xfrm>
            <a:off x="9353825" y="1821044"/>
            <a:ext cx="35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2254AEC6-6E4A-4296-6CBE-E813CF3E9D5A}"/>
              </a:ext>
            </a:extLst>
          </p:cNvPr>
          <p:cNvCxnSpPr>
            <a:cxnSpLocks/>
          </p:cNvCxnSpPr>
          <p:nvPr/>
        </p:nvCxnSpPr>
        <p:spPr>
          <a:xfrm flipV="1">
            <a:off x="10350775" y="1571695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A0100FD8-45DA-8B28-0965-A63F8326BA99}"/>
              </a:ext>
            </a:extLst>
          </p:cNvPr>
          <p:cNvCxnSpPr>
            <a:cxnSpLocks/>
          </p:cNvCxnSpPr>
          <p:nvPr/>
        </p:nvCxnSpPr>
        <p:spPr>
          <a:xfrm flipV="1">
            <a:off x="10253635" y="1571695"/>
            <a:ext cx="0" cy="367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A73D3DB1-5656-CA25-2841-58E33B49CEC4}"/>
              </a:ext>
            </a:extLst>
          </p:cNvPr>
          <p:cNvCxnSpPr>
            <a:cxnSpLocks/>
          </p:cNvCxnSpPr>
          <p:nvPr/>
        </p:nvCxnSpPr>
        <p:spPr>
          <a:xfrm flipH="1">
            <a:off x="9954995" y="1939336"/>
            <a:ext cx="2986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矩形 106">
            <a:extLst>
              <a:ext uri="{FF2B5EF4-FFF2-40B4-BE49-F238E27FC236}">
                <a16:creationId xmlns:a16="http://schemas.microsoft.com/office/drawing/2014/main" id="{5D5333F2-8C4A-F39A-7BF7-F5B9B43C5378}"/>
              </a:ext>
            </a:extLst>
          </p:cNvPr>
          <p:cNvSpPr/>
          <p:nvPr/>
        </p:nvSpPr>
        <p:spPr>
          <a:xfrm>
            <a:off x="10148510" y="2078810"/>
            <a:ext cx="771335" cy="166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50 Ohm</a:t>
            </a:r>
          </a:p>
        </p:txBody>
      </p: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7356CCB2-F575-9032-5E3A-58ADC7D45095}"/>
              </a:ext>
            </a:extLst>
          </p:cNvPr>
          <p:cNvCxnSpPr>
            <a:cxnSpLocks/>
          </p:cNvCxnSpPr>
          <p:nvPr/>
        </p:nvCxnSpPr>
        <p:spPr>
          <a:xfrm flipH="1" flipV="1">
            <a:off x="9954995" y="1939336"/>
            <a:ext cx="12350" cy="231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4F0FB0D6-7C60-34F8-6BFE-E5752FBE398D}"/>
              </a:ext>
            </a:extLst>
          </p:cNvPr>
          <p:cNvCxnSpPr>
            <a:cxnSpLocks/>
          </p:cNvCxnSpPr>
          <p:nvPr/>
        </p:nvCxnSpPr>
        <p:spPr>
          <a:xfrm flipH="1" flipV="1">
            <a:off x="11052340" y="1929309"/>
            <a:ext cx="3920" cy="2411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53CB1544-3DD2-A4C0-85EC-0D494D2F08CC}"/>
              </a:ext>
            </a:extLst>
          </p:cNvPr>
          <p:cNvCxnSpPr>
            <a:cxnSpLocks/>
          </p:cNvCxnSpPr>
          <p:nvPr/>
        </p:nvCxnSpPr>
        <p:spPr>
          <a:xfrm flipH="1">
            <a:off x="10350775" y="1939336"/>
            <a:ext cx="698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533EC0FE-19DA-C929-0505-4C208084A236}"/>
              </a:ext>
            </a:extLst>
          </p:cNvPr>
          <p:cNvCxnSpPr>
            <a:cxnSpLocks/>
          </p:cNvCxnSpPr>
          <p:nvPr/>
        </p:nvCxnSpPr>
        <p:spPr>
          <a:xfrm flipH="1">
            <a:off x="9967345" y="2170446"/>
            <a:ext cx="2986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2190A532-9EC9-893E-D35B-AE08540C9FC6}"/>
              </a:ext>
            </a:extLst>
          </p:cNvPr>
          <p:cNvCxnSpPr>
            <a:cxnSpLocks/>
            <a:endCxn id="107" idx="3"/>
          </p:cNvCxnSpPr>
          <p:nvPr/>
        </p:nvCxnSpPr>
        <p:spPr>
          <a:xfrm flipH="1" flipV="1">
            <a:off x="10919845" y="2162151"/>
            <a:ext cx="141780" cy="82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框 120">
            <a:extLst>
              <a:ext uri="{FF2B5EF4-FFF2-40B4-BE49-F238E27FC236}">
                <a16:creationId xmlns:a16="http://schemas.microsoft.com/office/drawing/2014/main" id="{B93843A3-14E2-CCA8-C368-14304028D58D}"/>
              </a:ext>
            </a:extLst>
          </p:cNvPr>
          <p:cNvSpPr txBox="1"/>
          <p:nvPr/>
        </p:nvSpPr>
        <p:spPr>
          <a:xfrm>
            <a:off x="344414" y="2645705"/>
            <a:ext cx="86624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SN65MLVD47APWR Failure Status</a:t>
            </a:r>
            <a:r>
              <a:rPr lang="zh-CN" altLang="en-US" sz="1600" dirty="0"/>
              <a:t>：</a:t>
            </a:r>
            <a:endParaRPr lang="en-US" altLang="zh-CN" sz="1600" dirty="0"/>
          </a:p>
          <a:p>
            <a:pPr marL="342900" indent="-342900">
              <a:buAutoNum type="arabicParenR"/>
            </a:pPr>
            <a:r>
              <a:rPr lang="en-US" altLang="zh-CN" sz="1600" dirty="0"/>
              <a:t>Signal name:~N[SN65MLVD47APWR Z pin] to GND resistor:0 Ohm;</a:t>
            </a:r>
          </a:p>
          <a:p>
            <a:pPr marL="342900" indent="-342900">
              <a:buAutoNum type="arabicParenR"/>
            </a:pPr>
            <a:r>
              <a:rPr lang="en-US" altLang="zh-CN" sz="1600" dirty="0"/>
              <a:t>Signal name:~ P[SN65MLVD47APWR Y pin] to GND resistor:0 Ohm;</a:t>
            </a:r>
          </a:p>
          <a:p>
            <a:pPr marL="342900" indent="-342900">
              <a:buFontTx/>
              <a:buAutoNum type="arabicParenR"/>
            </a:pPr>
            <a:r>
              <a:rPr lang="en-US" altLang="zh-CN" sz="1600" dirty="0"/>
              <a:t>Signal name:~ N[SN65MLVD47APWR Z pin] to GND diode status: 0.7V;</a:t>
            </a:r>
          </a:p>
          <a:p>
            <a:pPr marL="342900" indent="-342900">
              <a:buFontTx/>
              <a:buAutoNum type="arabicParenR"/>
            </a:pPr>
            <a:r>
              <a:rPr lang="en-US" altLang="zh-CN" sz="1600" dirty="0"/>
              <a:t>Signal name:~ P[SN65MLVD47APWR Y pin] to GND diode status: 0.7V;</a:t>
            </a:r>
          </a:p>
          <a:p>
            <a:pPr marL="342900" indent="-342900">
              <a:buAutoNum type="arabicParenR"/>
            </a:pPr>
            <a:r>
              <a:rPr lang="en-US" altLang="zh-CN" sz="1600" dirty="0"/>
              <a:t>Tx Side ESD device: ESD122DMXR is break down[can be measured 0.8V to GND using Multimeter]</a:t>
            </a:r>
          </a:p>
          <a:p>
            <a:pPr marL="342900" indent="-342900">
              <a:buAutoNum type="arabicParenR"/>
            </a:pPr>
            <a:r>
              <a:rPr lang="en-US" altLang="zh-CN" sz="1600" dirty="0"/>
              <a:t>4 port is not worked;[see the right picture]</a:t>
            </a:r>
          </a:p>
          <a:p>
            <a:pPr marL="342900" indent="-342900">
              <a:buAutoNum type="arabicParenR"/>
            </a:pPr>
            <a:endParaRPr lang="en-US" altLang="zh-CN" sz="1600" dirty="0"/>
          </a:p>
          <a:p>
            <a:r>
              <a:rPr lang="en-US" altLang="zh-CN" sz="1600" dirty="0"/>
              <a:t>SN65MLVDDRBT Failure Status:</a:t>
            </a:r>
          </a:p>
          <a:p>
            <a:r>
              <a:rPr lang="en-US" altLang="zh-CN" sz="1600" dirty="0"/>
              <a:t>1) Signal name:~N[SN65MLVD3DRBT B pin] to GND resistor:25 Ohm;</a:t>
            </a:r>
          </a:p>
          <a:p>
            <a:r>
              <a:rPr lang="en-US" altLang="zh-CN" sz="1600" dirty="0"/>
              <a:t>2) Signal name:~N[SN65MLVD3DRBT B pin] to GND resistor:48 Ohm;</a:t>
            </a:r>
          </a:p>
          <a:p>
            <a:r>
              <a:rPr lang="en-US" altLang="zh-CN" sz="1600" dirty="0"/>
              <a:t>3) Signal name:~N[SN65MLVD3DRBT B pin] to GND resistor:133 Ohm;</a:t>
            </a:r>
          </a:p>
          <a:p>
            <a:r>
              <a:rPr lang="en-US" altLang="zh-CN" sz="1600" dirty="0"/>
              <a:t>4) Signal name:~P &amp; ~N[SN65MLVD3DRBT A&amp;B pin] resistor:0 Ohm;</a:t>
            </a:r>
          </a:p>
          <a:p>
            <a:r>
              <a:rPr lang="en-US" altLang="zh-CN" sz="1600" dirty="0"/>
              <a:t>5) Signal name:~P[SN65MLVD3DRBT A pin] to GND diode status: 0.7V;</a:t>
            </a:r>
          </a:p>
          <a:p>
            <a:r>
              <a:rPr lang="en-US" altLang="zh-CN" sz="1600" dirty="0"/>
              <a:t>6) ESD122DMXR is OK</a:t>
            </a:r>
          </a:p>
        </p:txBody>
      </p:sp>
      <p:pic>
        <p:nvPicPr>
          <p:cNvPr id="123" name="图片 122">
            <a:extLst>
              <a:ext uri="{FF2B5EF4-FFF2-40B4-BE49-F238E27FC236}">
                <a16:creationId xmlns:a16="http://schemas.microsoft.com/office/drawing/2014/main" id="{73B22BE5-6ADA-5CE6-2C6B-A92AEF65D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1"/>
          <a:stretch/>
        </p:blipFill>
        <p:spPr>
          <a:xfrm>
            <a:off x="9006840" y="2447562"/>
            <a:ext cx="2095811" cy="2270525"/>
          </a:xfrm>
          <a:prstGeom prst="rect">
            <a:avLst/>
          </a:prstGeom>
        </p:spPr>
      </p:pic>
      <p:pic>
        <p:nvPicPr>
          <p:cNvPr id="125" name="图片 124">
            <a:extLst>
              <a:ext uri="{FF2B5EF4-FFF2-40B4-BE49-F238E27FC236}">
                <a16:creationId xmlns:a16="http://schemas.microsoft.com/office/drawing/2014/main" id="{64550933-EC09-C990-8F55-B1CFCE58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872" y="4718087"/>
            <a:ext cx="2995096" cy="2043823"/>
          </a:xfrm>
          <a:prstGeom prst="rect">
            <a:avLst/>
          </a:prstGeom>
        </p:spPr>
      </p:pic>
      <p:sp>
        <p:nvSpPr>
          <p:cNvPr id="126" name="文本框 125">
            <a:extLst>
              <a:ext uri="{FF2B5EF4-FFF2-40B4-BE49-F238E27FC236}">
                <a16:creationId xmlns:a16="http://schemas.microsoft.com/office/drawing/2014/main" id="{A0EDAB5B-80B9-0D0E-EFBD-AC154DDE92D0}"/>
              </a:ext>
            </a:extLst>
          </p:cNvPr>
          <p:cNvSpPr txBox="1"/>
          <p:nvPr/>
        </p:nvSpPr>
        <p:spPr>
          <a:xfrm>
            <a:off x="1510238" y="1592587"/>
            <a:ext cx="13532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Cable length :1m~2m</a:t>
            </a:r>
            <a:endParaRPr lang="zh-CN" altLang="en-US" sz="1050" dirty="0"/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D99819D2-541F-F026-BDD5-B85A54075A7D}"/>
              </a:ext>
            </a:extLst>
          </p:cNvPr>
          <p:cNvSpPr txBox="1"/>
          <p:nvPr/>
        </p:nvSpPr>
        <p:spPr>
          <a:xfrm>
            <a:off x="4018839" y="1920243"/>
            <a:ext cx="12362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Cable length :10cm</a:t>
            </a:r>
            <a:endParaRPr lang="zh-CN" altLang="en-US" sz="1050" dirty="0"/>
          </a:p>
        </p:txBody>
      </p:sp>
      <p:pic>
        <p:nvPicPr>
          <p:cNvPr id="130" name="图片 129">
            <a:extLst>
              <a:ext uri="{FF2B5EF4-FFF2-40B4-BE49-F238E27FC236}">
                <a16:creationId xmlns:a16="http://schemas.microsoft.com/office/drawing/2014/main" id="{B79D56AF-B5E7-2443-751B-B55502CCAB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3" t="40981" r="40957"/>
          <a:stretch/>
        </p:blipFill>
        <p:spPr>
          <a:xfrm rot="5400000">
            <a:off x="6653913" y="4238927"/>
            <a:ext cx="1483644" cy="142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C061BD3-FE05-931B-B097-F050D6AED74F}"/>
              </a:ext>
            </a:extLst>
          </p:cNvPr>
          <p:cNvSpPr txBox="1"/>
          <p:nvPr/>
        </p:nvSpPr>
        <p:spPr>
          <a:xfrm>
            <a:off x="297442" y="3085027"/>
            <a:ext cx="853323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Question:</a:t>
            </a:r>
          </a:p>
          <a:p>
            <a:pPr marL="342900" indent="-342900">
              <a:buAutoNum type="arabicPeriod"/>
            </a:pPr>
            <a:r>
              <a:rPr lang="en-US" altLang="zh-CN" sz="1400" dirty="0"/>
              <a:t>Help to check the schematic defect;</a:t>
            </a:r>
          </a:p>
          <a:p>
            <a:pPr marL="342900" indent="-342900">
              <a:buAutoNum type="arabicPeriod"/>
            </a:pPr>
            <a:r>
              <a:rPr lang="en-US" altLang="zh-CN" sz="1400" dirty="0"/>
              <a:t>If the terminal resistor 50 Ohm is un-mounted at the “System Structure”, will the IC be easily breakdown?</a:t>
            </a:r>
          </a:p>
          <a:p>
            <a:pPr marL="342900" indent="-342900">
              <a:buAutoNum type="arabicPeriod"/>
            </a:pPr>
            <a:r>
              <a:rPr lang="en-US" altLang="zh-CN" sz="1400" dirty="0"/>
              <a:t>Based on the failure status,  is it by ESD, or other reason, Can you help to give more guides?</a:t>
            </a:r>
          </a:p>
          <a:p>
            <a:pPr marL="342900" indent="-342900">
              <a:buAutoNum type="arabicPeriod"/>
            </a:pPr>
            <a:r>
              <a:rPr lang="en-US" altLang="zh-CN" sz="1400" dirty="0"/>
              <a:t>The Failure IC is reserved,  can we do more analysis?</a:t>
            </a:r>
          </a:p>
          <a:p>
            <a:pPr marL="342900" indent="-342900">
              <a:buAutoNum type="arabicPeriod"/>
            </a:pPr>
            <a:r>
              <a:rPr lang="en-US" altLang="zh-CN" sz="1400" dirty="0"/>
              <a:t>Other suggestion for analysis?</a:t>
            </a:r>
          </a:p>
          <a:p>
            <a:pPr marL="342900" indent="-342900">
              <a:buAutoNum type="arabicPeriod"/>
            </a:pPr>
            <a:r>
              <a:rPr lang="en-US" altLang="zh-CN" sz="1400" dirty="0"/>
              <a:t>How</a:t>
            </a:r>
            <a:r>
              <a:rPr lang="zh-CN" altLang="en-US" sz="1400" dirty="0"/>
              <a:t> </a:t>
            </a:r>
            <a:r>
              <a:rPr lang="en-US" altLang="zh-CN" sz="1400" dirty="0"/>
              <a:t>about</a:t>
            </a:r>
            <a:r>
              <a:rPr lang="zh-CN" altLang="en-US" sz="1400" dirty="0"/>
              <a:t> </a:t>
            </a:r>
            <a:r>
              <a:rPr lang="en-US" altLang="zh-CN" sz="1400" dirty="0"/>
              <a:t>AC</a:t>
            </a:r>
            <a:r>
              <a:rPr lang="zh-CN" altLang="en-US" sz="1400" dirty="0"/>
              <a:t> </a:t>
            </a:r>
            <a:r>
              <a:rPr lang="en-US" altLang="zh-CN" sz="1400" dirty="0"/>
              <a:t>coupling structure like Below? [in our system: one point send data, about 16 point receive data]</a:t>
            </a:r>
            <a:endParaRPr lang="zh-CN" altLang="en-US" sz="1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952791-97CB-EB61-A21F-6F8003C75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7" r="7041"/>
          <a:stretch/>
        </p:blipFill>
        <p:spPr>
          <a:xfrm>
            <a:off x="1181310" y="623847"/>
            <a:ext cx="6738342" cy="12305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B20019F-11E7-0698-99D2-36F305AB5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10" y="1854437"/>
            <a:ext cx="6746988" cy="11280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F373D48-6E32-D21A-165E-3D4975C26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151" y="4754369"/>
            <a:ext cx="5045449" cy="20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28D282-2F60-C9B1-B97D-6B4CD5E22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" y="701480"/>
            <a:ext cx="10003654" cy="14748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E9C0132-D421-453F-EF63-FAE3B9D26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2" y="2276364"/>
            <a:ext cx="5200835" cy="20529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A9F661B-E437-04CC-67A7-DF01BAD96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53628"/>
            <a:ext cx="5442012" cy="24412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EBF812B-A2C1-FBA6-2CC4-71D50C40E8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" t="9916" b="19087"/>
          <a:stretch/>
        </p:blipFill>
        <p:spPr>
          <a:xfrm>
            <a:off x="5945681" y="3681772"/>
            <a:ext cx="5515746" cy="311643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6CC5F43-B37C-8C31-4DF8-D7D340F08335}"/>
              </a:ext>
            </a:extLst>
          </p:cNvPr>
          <p:cNvSpPr txBox="1"/>
          <p:nvPr/>
        </p:nvSpPr>
        <p:spPr>
          <a:xfrm>
            <a:off x="5636635" y="2344259"/>
            <a:ext cx="61338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I 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try to do hot-plug many times, sometimes the LVDS  P or N  Side is overstress the spec in short time, But the IC is still worked.</a:t>
            </a:r>
          </a:p>
          <a:p>
            <a:r>
              <a:rPr lang="en-US" altLang="zh-CN" sz="1400" b="1" dirty="0"/>
              <a:t>I was afraid of the short from P/N side to Power line in-using, So how do you think about the AC coupling of MLVDS? It seems still works in the spec. But I did not found AC coupling information of MLVDS.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915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>
            <a:extLst>
              <a:ext uri="{FF2B5EF4-FFF2-40B4-BE49-F238E27FC236}">
                <a16:creationId xmlns:a16="http://schemas.microsoft.com/office/drawing/2014/main" id="{BD7C426E-0308-962E-A790-1CDD78C2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94" y="1388462"/>
            <a:ext cx="493672" cy="51278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41B86BE-9261-223D-8E65-0D24B6DB8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027" y="1404268"/>
            <a:ext cx="493672" cy="51278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68D7A55-8BBF-C603-C674-22DED5F103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55" r="77097" b="50709"/>
          <a:stretch/>
        </p:blipFill>
        <p:spPr>
          <a:xfrm>
            <a:off x="61697" y="960121"/>
            <a:ext cx="1501006" cy="1239560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27187A3-3674-33CD-B7F1-1C0CEAD3F4E4}"/>
              </a:ext>
            </a:extLst>
          </p:cNvPr>
          <p:cNvCxnSpPr>
            <a:cxnSpLocks/>
          </p:cNvCxnSpPr>
          <p:nvPr/>
        </p:nvCxnSpPr>
        <p:spPr>
          <a:xfrm>
            <a:off x="2258250" y="1210945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2148602-62E0-4620-2EC7-BD343027F79A}"/>
              </a:ext>
            </a:extLst>
          </p:cNvPr>
          <p:cNvCxnSpPr>
            <a:cxnSpLocks/>
          </p:cNvCxnSpPr>
          <p:nvPr/>
        </p:nvCxnSpPr>
        <p:spPr>
          <a:xfrm>
            <a:off x="2410650" y="1207770"/>
            <a:ext cx="0" cy="384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B9647B5-C4BC-E3D7-E620-C2EEAEE2D164}"/>
              </a:ext>
            </a:extLst>
          </p:cNvPr>
          <p:cNvCxnSpPr>
            <a:cxnSpLocks/>
          </p:cNvCxnSpPr>
          <p:nvPr/>
        </p:nvCxnSpPr>
        <p:spPr>
          <a:xfrm flipH="1">
            <a:off x="1434200" y="1390014"/>
            <a:ext cx="805499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1C8C7A4-79F6-8BCC-D8B6-B3E240CCF56E}"/>
              </a:ext>
            </a:extLst>
          </p:cNvPr>
          <p:cNvCxnSpPr>
            <a:cxnSpLocks/>
          </p:cNvCxnSpPr>
          <p:nvPr/>
        </p:nvCxnSpPr>
        <p:spPr>
          <a:xfrm flipH="1" flipV="1">
            <a:off x="2423023" y="1388462"/>
            <a:ext cx="5368427" cy="11395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821EC954-11C5-6CAF-8C42-4F8D83573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86018" y="2536034"/>
            <a:ext cx="365125" cy="325749"/>
          </a:xfrm>
          <a:prstGeom prst="rect">
            <a:avLst/>
          </a:prstGeom>
        </p:spPr>
      </p:pic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43A5535-A3EE-11E9-D1FB-14CDE26FA412}"/>
              </a:ext>
            </a:extLst>
          </p:cNvPr>
          <p:cNvCxnSpPr>
            <a:cxnSpLocks/>
          </p:cNvCxnSpPr>
          <p:nvPr/>
        </p:nvCxnSpPr>
        <p:spPr>
          <a:xfrm>
            <a:off x="2257342" y="1723737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6888FD1-0B9F-F44D-C7BD-CA5553C3CFF9}"/>
              </a:ext>
            </a:extLst>
          </p:cNvPr>
          <p:cNvCxnSpPr>
            <a:cxnSpLocks/>
          </p:cNvCxnSpPr>
          <p:nvPr/>
        </p:nvCxnSpPr>
        <p:spPr>
          <a:xfrm>
            <a:off x="2409742" y="1720562"/>
            <a:ext cx="0" cy="384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8135E5C-3A21-1522-8253-7AEB5A4CF53E}"/>
              </a:ext>
            </a:extLst>
          </p:cNvPr>
          <p:cNvCxnSpPr>
            <a:cxnSpLocks/>
          </p:cNvCxnSpPr>
          <p:nvPr/>
        </p:nvCxnSpPr>
        <p:spPr>
          <a:xfrm flipH="1" flipV="1">
            <a:off x="1441368" y="1912649"/>
            <a:ext cx="785141" cy="11745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B89F80F-7091-E28F-4679-C2C9453536F5}"/>
              </a:ext>
            </a:extLst>
          </p:cNvPr>
          <p:cNvCxnSpPr>
            <a:cxnSpLocks/>
          </p:cNvCxnSpPr>
          <p:nvPr/>
        </p:nvCxnSpPr>
        <p:spPr>
          <a:xfrm flipH="1">
            <a:off x="2423023" y="1922941"/>
            <a:ext cx="5368427" cy="2906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4824DDC6-6E95-D4BB-F3CA-7534F2414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706" y="3384701"/>
            <a:ext cx="769681" cy="104616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325C780-47EF-6E84-D9F5-8FCF382A3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167283" y="2536033"/>
            <a:ext cx="365125" cy="325749"/>
          </a:xfrm>
          <a:prstGeom prst="rect">
            <a:avLst/>
          </a:prstGeom>
        </p:spPr>
      </p:pic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C6E8525F-A8D0-6601-3389-030FF936A3D8}"/>
              </a:ext>
            </a:extLst>
          </p:cNvPr>
          <p:cNvCxnSpPr>
            <a:cxnSpLocks/>
          </p:cNvCxnSpPr>
          <p:nvPr/>
        </p:nvCxnSpPr>
        <p:spPr>
          <a:xfrm flipV="1">
            <a:off x="3959691" y="1912646"/>
            <a:ext cx="0" cy="60370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EDD209E9-1C23-2069-ABC1-AB708663A7FF}"/>
              </a:ext>
            </a:extLst>
          </p:cNvPr>
          <p:cNvCxnSpPr>
            <a:cxnSpLocks/>
          </p:cNvCxnSpPr>
          <p:nvPr/>
        </p:nvCxnSpPr>
        <p:spPr>
          <a:xfrm flipV="1">
            <a:off x="4340786" y="1399857"/>
            <a:ext cx="9059" cy="120543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>
            <a:extLst>
              <a:ext uri="{FF2B5EF4-FFF2-40B4-BE49-F238E27FC236}">
                <a16:creationId xmlns:a16="http://schemas.microsoft.com/office/drawing/2014/main" id="{907207F1-15FE-C93E-5712-3B7E2C70F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77648" y="2891824"/>
            <a:ext cx="365127" cy="379266"/>
          </a:xfrm>
          <a:prstGeom prst="rect">
            <a:avLst/>
          </a:prstGeom>
        </p:spPr>
      </p:pic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C195F67-8292-CC18-44BE-6CE1BDF79C17}"/>
              </a:ext>
            </a:extLst>
          </p:cNvPr>
          <p:cNvCxnSpPr>
            <a:cxnSpLocks/>
          </p:cNvCxnSpPr>
          <p:nvPr/>
        </p:nvCxnSpPr>
        <p:spPr>
          <a:xfrm flipV="1">
            <a:off x="4349845" y="2778214"/>
            <a:ext cx="0" cy="606487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441FE750-5599-3ED2-D0DC-9CAFE8701D5E}"/>
              </a:ext>
            </a:extLst>
          </p:cNvPr>
          <p:cNvCxnSpPr>
            <a:cxnSpLocks/>
          </p:cNvCxnSpPr>
          <p:nvPr/>
        </p:nvCxnSpPr>
        <p:spPr>
          <a:xfrm flipV="1">
            <a:off x="3967311" y="2822513"/>
            <a:ext cx="0" cy="606487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流程图: 接点 43">
            <a:extLst>
              <a:ext uri="{FF2B5EF4-FFF2-40B4-BE49-F238E27FC236}">
                <a16:creationId xmlns:a16="http://schemas.microsoft.com/office/drawing/2014/main" id="{D2811C52-A3DF-A472-4AC3-D97DC4430127}"/>
              </a:ext>
            </a:extLst>
          </p:cNvPr>
          <p:cNvSpPr/>
          <p:nvPr/>
        </p:nvSpPr>
        <p:spPr>
          <a:xfrm>
            <a:off x="3918288" y="1886128"/>
            <a:ext cx="85479" cy="845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流程图: 接点 45">
            <a:extLst>
              <a:ext uri="{FF2B5EF4-FFF2-40B4-BE49-F238E27FC236}">
                <a16:creationId xmlns:a16="http://schemas.microsoft.com/office/drawing/2014/main" id="{C3EE0D5F-F865-C887-E6AD-C8C32322F36F}"/>
              </a:ext>
            </a:extLst>
          </p:cNvPr>
          <p:cNvSpPr/>
          <p:nvPr/>
        </p:nvSpPr>
        <p:spPr>
          <a:xfrm>
            <a:off x="4310746" y="1367129"/>
            <a:ext cx="85479" cy="845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E5EBFAF8-DC11-EDF0-8AD1-71A0E75D2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833768" y="2516984"/>
            <a:ext cx="365125" cy="325749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486DF4AB-FF3B-6491-E45E-79AE4E3F9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456" y="3365651"/>
            <a:ext cx="769681" cy="1046169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BC08BCD8-1595-9FB3-423C-B615E3105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215033" y="2516983"/>
            <a:ext cx="365125" cy="325749"/>
          </a:xfrm>
          <a:prstGeom prst="rect">
            <a:avLst/>
          </a:prstGeom>
        </p:spPr>
      </p:pic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5553BE8B-1DA0-A1D2-B2BE-A30452D13E2D}"/>
              </a:ext>
            </a:extLst>
          </p:cNvPr>
          <p:cNvCxnSpPr>
            <a:cxnSpLocks/>
          </p:cNvCxnSpPr>
          <p:nvPr/>
        </p:nvCxnSpPr>
        <p:spPr>
          <a:xfrm flipV="1">
            <a:off x="5007441" y="1893596"/>
            <a:ext cx="0" cy="60370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5C182061-B3CE-7B03-0BB8-E63D7B475422}"/>
              </a:ext>
            </a:extLst>
          </p:cNvPr>
          <p:cNvCxnSpPr>
            <a:cxnSpLocks/>
          </p:cNvCxnSpPr>
          <p:nvPr/>
        </p:nvCxnSpPr>
        <p:spPr>
          <a:xfrm flipV="1">
            <a:off x="5388536" y="1380807"/>
            <a:ext cx="9059" cy="120543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图片 59">
            <a:extLst>
              <a:ext uri="{FF2B5EF4-FFF2-40B4-BE49-F238E27FC236}">
                <a16:creationId xmlns:a16="http://schemas.microsoft.com/office/drawing/2014/main" id="{91E6D0DC-DF54-8AED-9E4E-1DB26F890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25398" y="2872774"/>
            <a:ext cx="365127" cy="379266"/>
          </a:xfrm>
          <a:prstGeom prst="rect">
            <a:avLst/>
          </a:prstGeom>
        </p:spPr>
      </p:pic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823A2604-0673-C9F6-BC01-71AC12FE7073}"/>
              </a:ext>
            </a:extLst>
          </p:cNvPr>
          <p:cNvCxnSpPr>
            <a:cxnSpLocks/>
          </p:cNvCxnSpPr>
          <p:nvPr/>
        </p:nvCxnSpPr>
        <p:spPr>
          <a:xfrm flipV="1">
            <a:off x="5397595" y="2759164"/>
            <a:ext cx="0" cy="606487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0CBB0973-47ED-2CD8-111D-E24C0375CBE0}"/>
              </a:ext>
            </a:extLst>
          </p:cNvPr>
          <p:cNvCxnSpPr>
            <a:cxnSpLocks/>
          </p:cNvCxnSpPr>
          <p:nvPr/>
        </p:nvCxnSpPr>
        <p:spPr>
          <a:xfrm flipV="1">
            <a:off x="5015061" y="2803463"/>
            <a:ext cx="0" cy="606487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流程图: 接点 62">
            <a:extLst>
              <a:ext uri="{FF2B5EF4-FFF2-40B4-BE49-F238E27FC236}">
                <a16:creationId xmlns:a16="http://schemas.microsoft.com/office/drawing/2014/main" id="{B4D5CFF2-FD63-E2C4-CF59-517524698E6D}"/>
              </a:ext>
            </a:extLst>
          </p:cNvPr>
          <p:cNvSpPr/>
          <p:nvPr/>
        </p:nvSpPr>
        <p:spPr>
          <a:xfrm>
            <a:off x="4966038" y="1867078"/>
            <a:ext cx="85479" cy="845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流程图: 接点 63">
            <a:extLst>
              <a:ext uri="{FF2B5EF4-FFF2-40B4-BE49-F238E27FC236}">
                <a16:creationId xmlns:a16="http://schemas.microsoft.com/office/drawing/2014/main" id="{BDB45DA5-5BAC-2318-08E4-8F223BF6A37F}"/>
              </a:ext>
            </a:extLst>
          </p:cNvPr>
          <p:cNvSpPr/>
          <p:nvPr/>
        </p:nvSpPr>
        <p:spPr>
          <a:xfrm>
            <a:off x="5358496" y="1348079"/>
            <a:ext cx="85479" cy="845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流程图: 接点 68">
            <a:extLst>
              <a:ext uri="{FF2B5EF4-FFF2-40B4-BE49-F238E27FC236}">
                <a16:creationId xmlns:a16="http://schemas.microsoft.com/office/drawing/2014/main" id="{C8F4B6FB-D1E4-077D-2841-F942D3785982}"/>
              </a:ext>
            </a:extLst>
          </p:cNvPr>
          <p:cNvSpPr/>
          <p:nvPr/>
        </p:nvSpPr>
        <p:spPr>
          <a:xfrm>
            <a:off x="5856478" y="2647301"/>
            <a:ext cx="83259" cy="13091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流程图: 接点 69">
            <a:extLst>
              <a:ext uri="{FF2B5EF4-FFF2-40B4-BE49-F238E27FC236}">
                <a16:creationId xmlns:a16="http://schemas.microsoft.com/office/drawing/2014/main" id="{B90CAFFE-E4F4-8B85-BA72-3FAC1BECF598}"/>
              </a:ext>
            </a:extLst>
          </p:cNvPr>
          <p:cNvSpPr/>
          <p:nvPr/>
        </p:nvSpPr>
        <p:spPr>
          <a:xfrm>
            <a:off x="6017267" y="2640310"/>
            <a:ext cx="83259" cy="13091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流程图: 接点 70">
            <a:extLst>
              <a:ext uri="{FF2B5EF4-FFF2-40B4-BE49-F238E27FC236}">
                <a16:creationId xmlns:a16="http://schemas.microsoft.com/office/drawing/2014/main" id="{198864B4-F44D-F868-E892-059C0B812688}"/>
              </a:ext>
            </a:extLst>
          </p:cNvPr>
          <p:cNvSpPr/>
          <p:nvPr/>
        </p:nvSpPr>
        <p:spPr>
          <a:xfrm>
            <a:off x="6178056" y="2641708"/>
            <a:ext cx="83259" cy="13091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F404294E-1DC2-FA42-E6F6-927E44B63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630412" y="2518382"/>
            <a:ext cx="365125" cy="32574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35C8C404-BC0A-C131-9BD6-6E4B6E116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100" y="3367049"/>
            <a:ext cx="769681" cy="1046169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645775C6-D837-1673-8784-58B34A6BD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011677" y="2518381"/>
            <a:ext cx="365125" cy="325749"/>
          </a:xfrm>
          <a:prstGeom prst="rect">
            <a:avLst/>
          </a:prstGeom>
        </p:spPr>
      </p:pic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E017BB1C-1517-2F76-257D-2F147D160A95}"/>
              </a:ext>
            </a:extLst>
          </p:cNvPr>
          <p:cNvCxnSpPr>
            <a:cxnSpLocks/>
          </p:cNvCxnSpPr>
          <p:nvPr/>
        </p:nvCxnSpPr>
        <p:spPr>
          <a:xfrm flipV="1">
            <a:off x="6804085" y="1894994"/>
            <a:ext cx="0" cy="60370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59EC4282-B5C5-DC40-FCAD-A02A8EDA71E1}"/>
              </a:ext>
            </a:extLst>
          </p:cNvPr>
          <p:cNvCxnSpPr>
            <a:cxnSpLocks/>
          </p:cNvCxnSpPr>
          <p:nvPr/>
        </p:nvCxnSpPr>
        <p:spPr>
          <a:xfrm flipV="1">
            <a:off x="7185180" y="1382205"/>
            <a:ext cx="9059" cy="120543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图片 76">
            <a:extLst>
              <a:ext uri="{FF2B5EF4-FFF2-40B4-BE49-F238E27FC236}">
                <a16:creationId xmlns:a16="http://schemas.microsoft.com/office/drawing/2014/main" id="{1674BBCD-1651-A48C-E9F3-F04CD292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22042" y="2874172"/>
            <a:ext cx="365127" cy="379266"/>
          </a:xfrm>
          <a:prstGeom prst="rect">
            <a:avLst/>
          </a:prstGeom>
        </p:spPr>
      </p:pic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AC876454-1C5A-908F-1803-A67E5B16DA82}"/>
              </a:ext>
            </a:extLst>
          </p:cNvPr>
          <p:cNvCxnSpPr>
            <a:cxnSpLocks/>
          </p:cNvCxnSpPr>
          <p:nvPr/>
        </p:nvCxnSpPr>
        <p:spPr>
          <a:xfrm flipV="1">
            <a:off x="7194239" y="2760562"/>
            <a:ext cx="0" cy="606487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26875B4C-49F1-CEA3-D29C-96D3E8F649B6}"/>
              </a:ext>
            </a:extLst>
          </p:cNvPr>
          <p:cNvCxnSpPr>
            <a:cxnSpLocks/>
          </p:cNvCxnSpPr>
          <p:nvPr/>
        </p:nvCxnSpPr>
        <p:spPr>
          <a:xfrm flipV="1">
            <a:off x="6811705" y="2804861"/>
            <a:ext cx="0" cy="606487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流程图: 接点 79">
            <a:extLst>
              <a:ext uri="{FF2B5EF4-FFF2-40B4-BE49-F238E27FC236}">
                <a16:creationId xmlns:a16="http://schemas.microsoft.com/office/drawing/2014/main" id="{00B68CF3-1B38-074C-D7A7-DD92122A836C}"/>
              </a:ext>
            </a:extLst>
          </p:cNvPr>
          <p:cNvSpPr/>
          <p:nvPr/>
        </p:nvSpPr>
        <p:spPr>
          <a:xfrm>
            <a:off x="6762682" y="1868476"/>
            <a:ext cx="85479" cy="845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流程图: 接点 80">
            <a:extLst>
              <a:ext uri="{FF2B5EF4-FFF2-40B4-BE49-F238E27FC236}">
                <a16:creationId xmlns:a16="http://schemas.microsoft.com/office/drawing/2014/main" id="{26BA4C29-0C92-6026-A0CA-C68415B31403}"/>
              </a:ext>
            </a:extLst>
          </p:cNvPr>
          <p:cNvSpPr/>
          <p:nvPr/>
        </p:nvSpPr>
        <p:spPr>
          <a:xfrm>
            <a:off x="7155140" y="1349477"/>
            <a:ext cx="85479" cy="8457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0FB56AF6-7176-D861-7D2B-81DADF168912}"/>
              </a:ext>
            </a:extLst>
          </p:cNvPr>
          <p:cNvSpPr txBox="1"/>
          <p:nvPr/>
        </p:nvSpPr>
        <p:spPr>
          <a:xfrm>
            <a:off x="137351" y="824185"/>
            <a:ext cx="2272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SN65MLVD47APWR</a:t>
            </a:r>
            <a:endParaRPr lang="zh-CN" altLang="en-US" dirty="0"/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D16433DC-0E54-D3B0-2AD6-81D249E2C4EF}"/>
              </a:ext>
            </a:extLst>
          </p:cNvPr>
          <p:cNvSpPr txBox="1"/>
          <p:nvPr/>
        </p:nvSpPr>
        <p:spPr>
          <a:xfrm>
            <a:off x="3805706" y="4399017"/>
            <a:ext cx="4308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SN65MLVD3DRBT</a:t>
            </a:r>
            <a:r>
              <a:rPr lang="zh-CN" altLang="en-US" sz="1800" dirty="0"/>
              <a:t>：</a:t>
            </a:r>
            <a:r>
              <a:rPr lang="en-US" altLang="zh-CN" sz="1800" dirty="0"/>
              <a:t> Maximum 16pcs</a:t>
            </a:r>
            <a:endParaRPr lang="zh-CN" altLang="en-US" dirty="0"/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E5DA009A-3E30-51A9-DC8E-3C1EDFC338B3}"/>
              </a:ext>
            </a:extLst>
          </p:cNvPr>
          <p:cNvSpPr txBox="1"/>
          <p:nvPr/>
        </p:nvSpPr>
        <p:spPr>
          <a:xfrm>
            <a:off x="8064392" y="1486316"/>
            <a:ext cx="2990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This </a:t>
            </a:r>
            <a:r>
              <a:rPr lang="en-US" altLang="zh-CN" dirty="0" err="1"/>
              <a:t>Zt</a:t>
            </a:r>
            <a:r>
              <a:rPr lang="en-US" altLang="zh-CN" dirty="0"/>
              <a:t> is un-placed?</a:t>
            </a:r>
            <a:endParaRPr lang="zh-CN" altLang="en-US" dirty="0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275F7FED-21CC-F0E1-2D83-B44554ED2D62}"/>
              </a:ext>
            </a:extLst>
          </p:cNvPr>
          <p:cNvSpPr txBox="1"/>
          <p:nvPr/>
        </p:nvSpPr>
        <p:spPr>
          <a:xfrm>
            <a:off x="2495735" y="1469103"/>
            <a:ext cx="1392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Zt</a:t>
            </a:r>
            <a:r>
              <a:rPr lang="en-US" altLang="zh-CN" dirty="0"/>
              <a:t> = 50 Ohm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471E31-99B3-ED23-7C5C-A0A7D7D1C23E}"/>
              </a:ext>
            </a:extLst>
          </p:cNvPr>
          <p:cNvSpPr txBox="1"/>
          <p:nvPr/>
        </p:nvSpPr>
        <p:spPr>
          <a:xfrm>
            <a:off x="2449154" y="1919569"/>
            <a:ext cx="13532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Cable length :1m~2m</a:t>
            </a:r>
            <a:endParaRPr lang="zh-CN" altLang="en-US" sz="105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B118804-4A35-EDA8-CE1F-0EABE08AD3F1}"/>
              </a:ext>
            </a:extLst>
          </p:cNvPr>
          <p:cNvSpPr txBox="1"/>
          <p:nvPr/>
        </p:nvSpPr>
        <p:spPr>
          <a:xfrm>
            <a:off x="3582076" y="2251614"/>
            <a:ext cx="12362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Cable length :10cm</a:t>
            </a:r>
            <a:endParaRPr lang="zh-CN" altLang="en-US" sz="1050" dirty="0"/>
          </a:p>
        </p:txBody>
      </p:sp>
      <p:sp>
        <p:nvSpPr>
          <p:cNvPr id="190" name="文本框 189">
            <a:extLst>
              <a:ext uri="{FF2B5EF4-FFF2-40B4-BE49-F238E27FC236}">
                <a16:creationId xmlns:a16="http://schemas.microsoft.com/office/drawing/2014/main" id="{BBB4CFC1-F883-D8F0-F08F-B213F0756B35}"/>
              </a:ext>
            </a:extLst>
          </p:cNvPr>
          <p:cNvSpPr txBox="1"/>
          <p:nvPr/>
        </p:nvSpPr>
        <p:spPr>
          <a:xfrm>
            <a:off x="6450932" y="2165784"/>
            <a:ext cx="12362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Cable length :10cm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9421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9"/>
          <p:cNvSpPr txBox="1"/>
          <p:nvPr/>
        </p:nvSpPr>
        <p:spPr>
          <a:xfrm>
            <a:off x="835530" y="3483814"/>
            <a:ext cx="4799202" cy="527023"/>
          </a:xfrm>
          <a:prstGeom prst="rect">
            <a:avLst/>
          </a:prstGeom>
        </p:spPr>
        <p:txBody>
          <a:bodyPr wrap="square" lIns="96411" tIns="48206" rIns="96411" bIns="48206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110" dirty="0">
                <a:solidFill>
                  <a:schemeClr val="accent1"/>
                </a:solidFill>
                <a:sym typeface="微软雅黑" panose="020B0503020204020204" charset="-122"/>
              </a:rPr>
              <a:t>同源微（北京）半导体技术有限公司</a:t>
            </a:r>
            <a:endParaRPr lang="en-US" altLang="zh-CN" sz="2110" dirty="0">
              <a:solidFill>
                <a:schemeClr val="accent1"/>
              </a:solidFill>
              <a:sym typeface="微软雅黑" panose="020B0503020204020204" charset="-122"/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821690" y="2069093"/>
            <a:ext cx="5878195" cy="1217404"/>
          </a:xfrm>
          <a:prstGeom prst="rect">
            <a:avLst/>
          </a:prstGeom>
        </p:spPr>
        <p:txBody>
          <a:bodyPr wrap="square" lIns="96411" tIns="48206" rIns="96411" bIns="48206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5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微软雅黑" panose="020B0503020204020204" charset="-122"/>
              </a:rPr>
              <a:t>谢谢！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-6985" y="5638800"/>
            <a:ext cx="12219305" cy="1208405"/>
            <a:chOff x="-15875" y="5826125"/>
            <a:chExt cx="12874625" cy="1406525"/>
          </a:xfrm>
        </p:grpSpPr>
        <p:sp>
          <p:nvSpPr>
            <p:cNvPr id="47" name="Freeform 6"/>
            <p:cNvSpPr/>
            <p:nvPr/>
          </p:nvSpPr>
          <p:spPr bwMode="auto">
            <a:xfrm>
              <a:off x="-15875" y="5826125"/>
              <a:ext cx="12874625" cy="1406525"/>
            </a:xfrm>
            <a:custGeom>
              <a:avLst/>
              <a:gdLst>
                <a:gd name="T0" fmla="*/ 0 w 5734"/>
                <a:gd name="T1" fmla="*/ 0 h 886"/>
                <a:gd name="T2" fmla="*/ 123 w 5734"/>
                <a:gd name="T3" fmla="*/ 88 h 886"/>
                <a:gd name="T4" fmla="*/ 249 w 5734"/>
                <a:gd name="T5" fmla="*/ 165 h 886"/>
                <a:gd name="T6" fmla="*/ 377 w 5734"/>
                <a:gd name="T7" fmla="*/ 233 h 886"/>
                <a:gd name="T8" fmla="*/ 510 w 5734"/>
                <a:gd name="T9" fmla="*/ 293 h 886"/>
                <a:gd name="T10" fmla="*/ 646 w 5734"/>
                <a:gd name="T11" fmla="*/ 343 h 886"/>
                <a:gd name="T12" fmla="*/ 785 w 5734"/>
                <a:gd name="T13" fmla="*/ 387 h 886"/>
                <a:gd name="T14" fmla="*/ 926 w 5734"/>
                <a:gd name="T15" fmla="*/ 422 h 886"/>
                <a:gd name="T16" fmla="*/ 1072 w 5734"/>
                <a:gd name="T17" fmla="*/ 452 h 886"/>
                <a:gd name="T18" fmla="*/ 1219 w 5734"/>
                <a:gd name="T19" fmla="*/ 473 h 886"/>
                <a:gd name="T20" fmla="*/ 1368 w 5734"/>
                <a:gd name="T21" fmla="*/ 490 h 886"/>
                <a:gd name="T22" fmla="*/ 1520 w 5734"/>
                <a:gd name="T23" fmla="*/ 501 h 886"/>
                <a:gd name="T24" fmla="*/ 1674 w 5734"/>
                <a:gd name="T25" fmla="*/ 506 h 886"/>
                <a:gd name="T26" fmla="*/ 1830 w 5734"/>
                <a:gd name="T27" fmla="*/ 506 h 886"/>
                <a:gd name="T28" fmla="*/ 1987 w 5734"/>
                <a:gd name="T29" fmla="*/ 503 h 886"/>
                <a:gd name="T30" fmla="*/ 2147 w 5734"/>
                <a:gd name="T31" fmla="*/ 494 h 886"/>
                <a:gd name="T32" fmla="*/ 2306 w 5734"/>
                <a:gd name="T33" fmla="*/ 483 h 886"/>
                <a:gd name="T34" fmla="*/ 2469 w 5734"/>
                <a:gd name="T35" fmla="*/ 469 h 886"/>
                <a:gd name="T36" fmla="*/ 2632 w 5734"/>
                <a:gd name="T37" fmla="*/ 454 h 886"/>
                <a:gd name="T38" fmla="*/ 2796 w 5734"/>
                <a:gd name="T39" fmla="*/ 434 h 886"/>
                <a:gd name="T40" fmla="*/ 2961 w 5734"/>
                <a:gd name="T41" fmla="*/ 415 h 886"/>
                <a:gd name="T42" fmla="*/ 3125 w 5734"/>
                <a:gd name="T43" fmla="*/ 394 h 886"/>
                <a:gd name="T44" fmla="*/ 3292 w 5734"/>
                <a:gd name="T45" fmla="*/ 371 h 886"/>
                <a:gd name="T46" fmla="*/ 3458 w 5734"/>
                <a:gd name="T47" fmla="*/ 350 h 886"/>
                <a:gd name="T48" fmla="*/ 3624 w 5734"/>
                <a:gd name="T49" fmla="*/ 328 h 886"/>
                <a:gd name="T50" fmla="*/ 3793 w 5734"/>
                <a:gd name="T51" fmla="*/ 307 h 886"/>
                <a:gd name="T52" fmla="*/ 3959 w 5734"/>
                <a:gd name="T53" fmla="*/ 287 h 886"/>
                <a:gd name="T54" fmla="*/ 4125 w 5734"/>
                <a:gd name="T55" fmla="*/ 268 h 886"/>
                <a:gd name="T56" fmla="*/ 4290 w 5734"/>
                <a:gd name="T57" fmla="*/ 252 h 886"/>
                <a:gd name="T58" fmla="*/ 4454 w 5734"/>
                <a:gd name="T59" fmla="*/ 238 h 886"/>
                <a:gd name="T60" fmla="*/ 4619 w 5734"/>
                <a:gd name="T61" fmla="*/ 228 h 886"/>
                <a:gd name="T62" fmla="*/ 4784 w 5734"/>
                <a:gd name="T63" fmla="*/ 221 h 886"/>
                <a:gd name="T64" fmla="*/ 4945 w 5734"/>
                <a:gd name="T65" fmla="*/ 217 h 886"/>
                <a:gd name="T66" fmla="*/ 5106 w 5734"/>
                <a:gd name="T67" fmla="*/ 217 h 886"/>
                <a:gd name="T68" fmla="*/ 5265 w 5734"/>
                <a:gd name="T69" fmla="*/ 223 h 886"/>
                <a:gd name="T70" fmla="*/ 5424 w 5734"/>
                <a:gd name="T71" fmla="*/ 233 h 886"/>
                <a:gd name="T72" fmla="*/ 5580 w 5734"/>
                <a:gd name="T73" fmla="*/ 249 h 886"/>
                <a:gd name="T74" fmla="*/ 5734 w 5734"/>
                <a:gd name="T75" fmla="*/ 272 h 886"/>
                <a:gd name="T76" fmla="*/ 5734 w 5734"/>
                <a:gd name="T77" fmla="*/ 886 h 886"/>
                <a:gd name="T78" fmla="*/ 0 w 5734"/>
                <a:gd name="T79" fmla="*/ 886 h 886"/>
                <a:gd name="T80" fmla="*/ 0 w 5734"/>
                <a:gd name="T81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34" h="886">
                  <a:moveTo>
                    <a:pt x="0" y="0"/>
                  </a:moveTo>
                  <a:lnTo>
                    <a:pt x="123" y="88"/>
                  </a:lnTo>
                  <a:lnTo>
                    <a:pt x="249" y="165"/>
                  </a:lnTo>
                  <a:lnTo>
                    <a:pt x="377" y="233"/>
                  </a:lnTo>
                  <a:lnTo>
                    <a:pt x="510" y="293"/>
                  </a:lnTo>
                  <a:lnTo>
                    <a:pt x="646" y="343"/>
                  </a:lnTo>
                  <a:lnTo>
                    <a:pt x="785" y="387"/>
                  </a:lnTo>
                  <a:lnTo>
                    <a:pt x="926" y="422"/>
                  </a:lnTo>
                  <a:lnTo>
                    <a:pt x="1072" y="452"/>
                  </a:lnTo>
                  <a:lnTo>
                    <a:pt x="1219" y="473"/>
                  </a:lnTo>
                  <a:lnTo>
                    <a:pt x="1368" y="490"/>
                  </a:lnTo>
                  <a:lnTo>
                    <a:pt x="1520" y="501"/>
                  </a:lnTo>
                  <a:lnTo>
                    <a:pt x="1674" y="506"/>
                  </a:lnTo>
                  <a:lnTo>
                    <a:pt x="1830" y="506"/>
                  </a:lnTo>
                  <a:lnTo>
                    <a:pt x="1987" y="503"/>
                  </a:lnTo>
                  <a:lnTo>
                    <a:pt x="2147" y="494"/>
                  </a:lnTo>
                  <a:lnTo>
                    <a:pt x="2306" y="483"/>
                  </a:lnTo>
                  <a:lnTo>
                    <a:pt x="2469" y="469"/>
                  </a:lnTo>
                  <a:lnTo>
                    <a:pt x="2632" y="454"/>
                  </a:lnTo>
                  <a:lnTo>
                    <a:pt x="2796" y="434"/>
                  </a:lnTo>
                  <a:lnTo>
                    <a:pt x="2961" y="415"/>
                  </a:lnTo>
                  <a:lnTo>
                    <a:pt x="3125" y="394"/>
                  </a:lnTo>
                  <a:lnTo>
                    <a:pt x="3292" y="371"/>
                  </a:lnTo>
                  <a:lnTo>
                    <a:pt x="3458" y="350"/>
                  </a:lnTo>
                  <a:lnTo>
                    <a:pt x="3624" y="328"/>
                  </a:lnTo>
                  <a:lnTo>
                    <a:pt x="3793" y="307"/>
                  </a:lnTo>
                  <a:lnTo>
                    <a:pt x="3959" y="287"/>
                  </a:lnTo>
                  <a:lnTo>
                    <a:pt x="4125" y="268"/>
                  </a:lnTo>
                  <a:lnTo>
                    <a:pt x="4290" y="252"/>
                  </a:lnTo>
                  <a:lnTo>
                    <a:pt x="4454" y="238"/>
                  </a:lnTo>
                  <a:lnTo>
                    <a:pt x="4619" y="228"/>
                  </a:lnTo>
                  <a:lnTo>
                    <a:pt x="4784" y="221"/>
                  </a:lnTo>
                  <a:lnTo>
                    <a:pt x="4945" y="217"/>
                  </a:lnTo>
                  <a:lnTo>
                    <a:pt x="5106" y="217"/>
                  </a:lnTo>
                  <a:lnTo>
                    <a:pt x="5265" y="223"/>
                  </a:lnTo>
                  <a:lnTo>
                    <a:pt x="5424" y="233"/>
                  </a:lnTo>
                  <a:lnTo>
                    <a:pt x="5580" y="249"/>
                  </a:lnTo>
                  <a:lnTo>
                    <a:pt x="5734" y="272"/>
                  </a:lnTo>
                  <a:lnTo>
                    <a:pt x="5734" y="886"/>
                  </a:lnTo>
                  <a:lnTo>
                    <a:pt x="0" y="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-15875" y="6188075"/>
              <a:ext cx="12874625" cy="1044575"/>
            </a:xfrm>
            <a:custGeom>
              <a:avLst/>
              <a:gdLst>
                <a:gd name="T0" fmla="*/ 5044 w 5734"/>
                <a:gd name="T1" fmla="*/ 0 h 658"/>
                <a:gd name="T2" fmla="*/ 5272 w 5734"/>
                <a:gd name="T3" fmla="*/ 7 h 658"/>
                <a:gd name="T4" fmla="*/ 5503 w 5734"/>
                <a:gd name="T5" fmla="*/ 21 h 658"/>
                <a:gd name="T6" fmla="*/ 5734 w 5734"/>
                <a:gd name="T7" fmla="*/ 44 h 658"/>
                <a:gd name="T8" fmla="*/ 5734 w 5734"/>
                <a:gd name="T9" fmla="*/ 658 h 658"/>
                <a:gd name="T10" fmla="*/ 0 w 5734"/>
                <a:gd name="T11" fmla="*/ 658 h 658"/>
                <a:gd name="T12" fmla="*/ 0 w 5734"/>
                <a:gd name="T13" fmla="*/ 355 h 658"/>
                <a:gd name="T14" fmla="*/ 179 w 5734"/>
                <a:gd name="T15" fmla="*/ 399 h 658"/>
                <a:gd name="T16" fmla="*/ 359 w 5734"/>
                <a:gd name="T17" fmla="*/ 430 h 658"/>
                <a:gd name="T18" fmla="*/ 541 w 5734"/>
                <a:gd name="T19" fmla="*/ 453 h 658"/>
                <a:gd name="T20" fmla="*/ 725 w 5734"/>
                <a:gd name="T21" fmla="*/ 467 h 658"/>
                <a:gd name="T22" fmla="*/ 911 w 5734"/>
                <a:gd name="T23" fmla="*/ 472 h 658"/>
                <a:gd name="T24" fmla="*/ 1100 w 5734"/>
                <a:gd name="T25" fmla="*/ 471 h 658"/>
                <a:gd name="T26" fmla="*/ 1289 w 5734"/>
                <a:gd name="T27" fmla="*/ 462 h 658"/>
                <a:gd name="T28" fmla="*/ 1481 w 5734"/>
                <a:gd name="T29" fmla="*/ 446 h 658"/>
                <a:gd name="T30" fmla="*/ 1674 w 5734"/>
                <a:gd name="T31" fmla="*/ 427 h 658"/>
                <a:gd name="T32" fmla="*/ 1870 w 5734"/>
                <a:gd name="T33" fmla="*/ 402 h 658"/>
                <a:gd name="T34" fmla="*/ 2068 w 5734"/>
                <a:gd name="T35" fmla="*/ 373 h 658"/>
                <a:gd name="T36" fmla="*/ 2268 w 5734"/>
                <a:gd name="T37" fmla="*/ 341 h 658"/>
                <a:gd name="T38" fmla="*/ 2469 w 5734"/>
                <a:gd name="T39" fmla="*/ 308 h 658"/>
                <a:gd name="T40" fmla="*/ 2672 w 5734"/>
                <a:gd name="T41" fmla="*/ 271 h 658"/>
                <a:gd name="T42" fmla="*/ 2879 w 5734"/>
                <a:gd name="T43" fmla="*/ 236 h 658"/>
                <a:gd name="T44" fmla="*/ 3085 w 5734"/>
                <a:gd name="T45" fmla="*/ 199 h 658"/>
                <a:gd name="T46" fmla="*/ 3295 w 5734"/>
                <a:gd name="T47" fmla="*/ 164 h 658"/>
                <a:gd name="T48" fmla="*/ 3507 w 5734"/>
                <a:gd name="T49" fmla="*/ 131 h 658"/>
                <a:gd name="T50" fmla="*/ 3721 w 5734"/>
                <a:gd name="T51" fmla="*/ 100 h 658"/>
                <a:gd name="T52" fmla="*/ 3936 w 5734"/>
                <a:gd name="T53" fmla="*/ 70 h 658"/>
                <a:gd name="T54" fmla="*/ 4153 w 5734"/>
                <a:gd name="T55" fmla="*/ 45 h 658"/>
                <a:gd name="T56" fmla="*/ 4374 w 5734"/>
                <a:gd name="T57" fmla="*/ 26 h 658"/>
                <a:gd name="T58" fmla="*/ 4594 w 5734"/>
                <a:gd name="T59" fmla="*/ 10 h 658"/>
                <a:gd name="T60" fmla="*/ 4819 w 5734"/>
                <a:gd name="T61" fmla="*/ 2 h 658"/>
                <a:gd name="T62" fmla="*/ 5044 w 5734"/>
                <a:gd name="T6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34" h="658">
                  <a:moveTo>
                    <a:pt x="5044" y="0"/>
                  </a:moveTo>
                  <a:lnTo>
                    <a:pt x="5272" y="7"/>
                  </a:lnTo>
                  <a:lnTo>
                    <a:pt x="5503" y="21"/>
                  </a:lnTo>
                  <a:lnTo>
                    <a:pt x="5734" y="44"/>
                  </a:lnTo>
                  <a:lnTo>
                    <a:pt x="5734" y="658"/>
                  </a:lnTo>
                  <a:lnTo>
                    <a:pt x="0" y="658"/>
                  </a:lnTo>
                  <a:lnTo>
                    <a:pt x="0" y="355"/>
                  </a:lnTo>
                  <a:lnTo>
                    <a:pt x="179" y="399"/>
                  </a:lnTo>
                  <a:lnTo>
                    <a:pt x="359" y="430"/>
                  </a:lnTo>
                  <a:lnTo>
                    <a:pt x="541" y="453"/>
                  </a:lnTo>
                  <a:lnTo>
                    <a:pt x="725" y="467"/>
                  </a:lnTo>
                  <a:lnTo>
                    <a:pt x="911" y="472"/>
                  </a:lnTo>
                  <a:lnTo>
                    <a:pt x="1100" y="471"/>
                  </a:lnTo>
                  <a:lnTo>
                    <a:pt x="1289" y="462"/>
                  </a:lnTo>
                  <a:lnTo>
                    <a:pt x="1481" y="446"/>
                  </a:lnTo>
                  <a:lnTo>
                    <a:pt x="1674" y="427"/>
                  </a:lnTo>
                  <a:lnTo>
                    <a:pt x="1870" y="402"/>
                  </a:lnTo>
                  <a:lnTo>
                    <a:pt x="2068" y="373"/>
                  </a:lnTo>
                  <a:lnTo>
                    <a:pt x="2268" y="341"/>
                  </a:lnTo>
                  <a:lnTo>
                    <a:pt x="2469" y="308"/>
                  </a:lnTo>
                  <a:lnTo>
                    <a:pt x="2672" y="271"/>
                  </a:lnTo>
                  <a:lnTo>
                    <a:pt x="2879" y="236"/>
                  </a:lnTo>
                  <a:lnTo>
                    <a:pt x="3085" y="199"/>
                  </a:lnTo>
                  <a:lnTo>
                    <a:pt x="3295" y="164"/>
                  </a:lnTo>
                  <a:lnTo>
                    <a:pt x="3507" y="131"/>
                  </a:lnTo>
                  <a:lnTo>
                    <a:pt x="3721" y="100"/>
                  </a:lnTo>
                  <a:lnTo>
                    <a:pt x="3936" y="70"/>
                  </a:lnTo>
                  <a:lnTo>
                    <a:pt x="4153" y="45"/>
                  </a:lnTo>
                  <a:lnTo>
                    <a:pt x="4374" y="26"/>
                  </a:lnTo>
                  <a:lnTo>
                    <a:pt x="4594" y="10"/>
                  </a:lnTo>
                  <a:lnTo>
                    <a:pt x="4819" y="2"/>
                  </a:lnTo>
                  <a:lnTo>
                    <a:pt x="504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78"/>
    </mc:Choice>
    <mc:Fallback xmlns="">
      <p:transition advClick="0" advTm="6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43C3F88-ECDC-47BC-96A7-A8110CD9A46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MqGZkpGiNCAFT4AABqGAAAXAAAAdW5pdmVyc2FsL3VuaXZlcnNhbC5wbmftvQk01Pv/Py7hSlRCRBmtREJkyTKiUlkrW2QJZR1L9mVMCEWZut2SyJhcW2JSY8gyKJq6YTC2ZmxR9jFpmMHMmP9Mn1uW7nw/93fO73f+v985Oqc66vV6v56vx+u5PJ6v9aaFmZGQgKQAFxeX0OlTx89xcfEkcHFxj/Pzsf5Ff4OTFOuvdYHnjAy4ipt3jLF+4HE/ZnqMi6sEupF+iZf18wb/UxcCubg2vWH/Xofxy3fj4opHnD5+zDLMkdh7CRFkcwG4iN7vyKV07U/zuX3dErCHeqq5Om25BseFDU63S5kIndun3ybKuwG1d4tB6X7+hu5rfbucS+MlZGQeWPscQG4bGQmOZnYwp6YaP6p2PUtT7cLD7mX0ENMuRFLQne4UvYnKzslAzJVvs8lOdBfyXwoIH8fo+S+FJBhj0h3dcW0dn4Tzyj/kfLK+6NydP05RZVRkM8x15Pi3Xlep5VovqLziD1epG4L5YAdeQwR64alFvv+3ESFtipQ1c9xp5Rdj+vh2b0xCaC+OQBaN5PaKuvzapPUVmcNw7ajrJuPd2sFI3dzVEpVHrb+7oXeaDGNe3F3+4nhLOvlbf8bCKcAqqTLw+m4GoRkLJ3wAbr/0ynngsBB/wiH/Ugv69ldKkPkP1lcdnPszho7nMpXIbuEpaKrkQubyGs0gfeWgmE9xzs69styMmqlFIPVE7cT026UmayuEgjYkSIcNxDTN0DY6zcWKKRnxmI3w86G/3Uf4DPcDF1qhCQ45opgK0rTu/Od7NqXzlLIa8J5ZTSMmhjaLgy3OdA4lw0gRPmOxwgSiQ1l36rxWLgMSAiQEZLhAUr0+Twc7Bc3WLLovIaG23iEWrlE9ZpoeWjW0EyHU17dIKfObQtOmCknG2gMCtMAU5wEocw6qITxwgmsrM3pQBNZdj/XtR4NVwJRpKKTK/t0WDMrcebqaBCY93ZT9m+F05m1SuO02JgCIRYdmg0jQY2Zx8LKqL4o2tE4FiaMNi9aamG6jmlvLh19ftUVR4tFmPtdr86iyaqJ8ENeUsv+IQMLwsdPXDYTfXjwDIUoNT76sofkqeG3d9VGPoNMR2NzKFL5RTwtED+5frIlXShvSDm5pM4A3okHegeMMYikMFditZVndnrxMdxhCGQclksxuxLg3TmIgRvozwxo1815HDKIwAy+DLXW2Mful0zdZAykl0GoKGXW4oDR98zhePjZMh+8OtR/CtCKE9c5dkJpBwUqVFSr98mJDUpyd7S22wk/RdVIKi/Yu4IAMXCHsRIs4MJnp249rUZL2xt6GuH4xLTRvB+OLi84kqQsfL+04gxMzxqkr1lb4apco4cCPqU0zYUM1QNpHLBplPr3AnIcx5xOGkkH13mXEk5WBPO4jo8ywzfWR3ujD+dV+uUAo1SrS721kQXXeEEMEm0wNJ/TN6G5niGH9GDuxIMJNCIEWRQgJqS4L4TUsORNAQLlq0zINcwk3XPHU7MS8o5u7pxbFD5eeU1imn9/4KngNcdDfG2pV+C6oyPnELfBH5x57raaWhMHLlID/2MeX3KrOFwmSkYQ2qNtnvRQVLB15G2I3h6PA44/HyL70yzsemuIsY5BSnmrWngs2sm1bgMfrq+RDMdkU4TvHr23FSDNRz/dJe386q0PBMulYBK9Ja3QFt6y0N8ETIQxMDikBTtsWEtUaP7prg5zKZptQznIU7ZQ9rzPDiNt4TOPehx0cb0vRlk5mFPcxidWqYOhJICYSznsk4NZ0/7QjCCN1JAVFLJkj8TuPkN7nn0emJ0TgiEiq68wx5GO/kTvO+bwWxOqdhOShJBApclNa5ubB0qGHLwB52jlChGanyXYz4jL77vbN8lYWjSuQuNMQ2thWtp2q/vDWOnuaLxZUZyL4ehhglKwvl6lBrJpj8j8edDeus4h0lBptKhNDpPaWnY89aqOs5tAgwty5zsx+DGfNVTp0a2CvNIzvtMpDX/jpSvfWqPsndKTXUzwr+SF4ocy8XSYb01G8hsaENL4zNB7WMLTqLs4NIeJ1p8koc4KedWds0Tijv09bePRt5JEU2UXQLqyOqOc6s40BuXUtM2hLkJXTxit2jwerJRBHdH9Dko8ThvWoZXiUi1y0OvOd13WLAB2WAtiVi2LLzr1TEsyLghDUnZZcXeqVLHtlNaFgFy5Nh50tfNHEhHYcJFtGhQuqTsy+Mt2vopkerfZM7FB0J18Rq6v2nqKgUDDPPpYFTL4L5DXs6r2lFQv39MDFPqGIF+JrhJ8eV9xt4QXAetWZ03UyxQt9h4m7eR7WnNSpAf9RxKAGNbzfRUijYqMaWma6CU7u3tvy6lro0jo4KOHxX7VaCzXVobstPEkdcxoLlytc5PoSiXusibpqTipqRYaVoa1BYs6RzNJIcdN+5tl+z26kJc6hrkXHMrMvKyJC+gaRdDQRaWVGzC6egg7HVn9uHVrmaW45D+ytsxDdz5cGijezv6/6+Kafwhb8X3FzZYxnRXtvbGfy38yNTwGhYDu3CjYMhKBd5PhuqMwlE3dUsLpKD+RZb6zhmpmoDmIJXp59RZi/4QxsG7Ie+6SGYPRh90GvT2e9pUB43eThug/FzqMtxBn+BBfgCFU0ScwwD41t0VqALPTdZPpS571ImG1oM5vRUuroOeV2a15TYC6KyOjSWwj1URYlZGp7aXT2UXe0WSMbVN5Gm9qoZX6r9iVE310RB9PV/V845/cSspsqMF4xnu9Ud8q95boqiUd28IGkQC3i61FjugkuUqAj+pHPGMyoy3X0k+XkSMGd7K6Us7qSyGdI1DMgDukJ8zX8lcV/Bg8L86MKeGFvj9ST8zSyU0beMkkigqX3jdK+90NKmPvImxLAdEDF3SkVUUz31G+deufUHVTa9bg7x7eT7m3703djUG7MeSRoHY7O6OpDTEsD1SXwlL7MflePLq0/iX47aGrvHvUHjv5BCiVQkleE2p4/Yw7VWQguonoBe/nsiXrA6TDaxAniyZfE2qGSMad96Qlq5BoJdYftLXypxGzAdARxmv/RcCF/LsThgCOCGBjSb9YRMMKf8EQdV7NDHfgg/31Ujnlljdn1Mzho8glCyNBoSP+TgsQxJ9XkrJzqKVTXQ0iU4mINr1mij3u0Dm7oMSBy0ojQ3102FoBhmjO98FX785T9UxZhaPchXVZUsAaXiqmCZk0i/VD3o6YzfakjeIpNk53iHnp6H3OkgtqP1ojoo6BTGD2lxLDJisB3yE1EhASqxq4cqws1a2WixlK5l7MHzTxWf1u0QsOEEMGsECIU/Czi1kL/iaynDrSmQ8uAmRXkT1gMPVGXUycmeNERloG7segUyoThHnW53F5OLngMY+HJG992RrtsFdRSQTB0B+aqf1veHmxd3R3nU8pBl1hFR7TXVXTnH1mO/7Pea86jrw1iSuOC6GZ/rWJmghnYa6y6bg1bVnM2wWft15w9cnYqgXWdFp52ejWtZHX+BWzBdhUoc6oHKTidw/j9ieoqNuivtz52V90dy4e/MjsvfWVkW0oqOlMJbOVdemUVr7NcHxo1JNXfPWe9/lfC5gxmS6NSJ8OxF7yOTgLPsLNaKwvU9rB7v1fsymqiGXNfcotgEXIop/6cyy/NbRHckPDn69UtKT8/tz4Wfj+kytJWvvEXCvxfOi1gHL99daf0lfdK/C6wGsDa2jMscmqNnz536R/A50/gMTx36ReJbQvW1bWc0XaUP7i8q1mZMXmw6AhyTyAW5Bg13XBbScxindiNwGMZIoM9d3TzNrI+5qlzIQjfQeM9DhtT/UmPh4WiyOn9PVX0bx9OvpbP4pb/miBQ/2pXs3BaYCkLzz9i79XlNjUxD8M3z6z7IZ1FV6159DeRN5fYbXRfiNE0cmueZqFiIWDGl64eDNnQGrqQ8nO0w9e/fcP+8HPLmMZXdiwgtgouZ/D669YbrzeAFl4TyL/mnF/7Xgd3Gt9Dn7yl1/LbEhgaoNo7NryW+rwP5O9omV9Q2WtyWLt+OVq8ggeF+HWLuVkNxcK5Zckmsp6uIUnLgRMMt9LntXQu4E7zjhczfL33peFywC1qa9uutQyx5ZSRkPc/jA36Xf1K4nLslwR4ZW37LwW4sSbAmgBrAvzvFaDsJK9j2Kf4pj1QnRevSGhaMZpUMVHc9Di0L/xsf4k5iOni5AoD3z4b01j6OmnXpd8/7loxzeHsfOvSRLeR8LoPutSewLO7WvTglpMv/T0E0zlI/FYClQIWLfPtlRcXKB2Qo/TaMATcisWsBTfca9y0ypPNJj4bAtTti/bxgYkZTmd0Uxu7XKG6Dzxzm25y6tDA8aFT6UTbGLDhQ2NwHzznhoVcSkPXF0uZwKLnLqceuq0URkCiPAOep/vRKsZYKIrSizCMQMUbxMINn4YssPJwgYxG1cd/3l7ZY03GnTaFHfYxDutM6F8QhDI/QOV8NgFIblS1gaiAuqKnaNw4i1PKSL+OZnIVB8wGdN6cQVw14U0RupgSTjTES7+EkVl1gk59MWderLOIuReeew+pslIX8gDnIuJdFfxNBq5OegPa9CphBINddS277gMZgapdAgoJ10+vRCLrWgxu84Hq1yVi7/gOYdBTcKIq7ZWC6FbBnXYMnJ6TsuWAW+bYXtBK0Gs9E++h+rK502pzMBPSFbcNqeQKtmQes+Y0OqfeIN+ctiedjTFcnyqNSPv4dhftlajAhoTDuv4V6hyUwEzjD+QXRzHNvf5js4/SiJOVMNp1Fu4mmzOKTYftLjXcUX4/uYJ3iSr7V8D/VKQ+rUXHGCO6Pvi6wxg9GqzOXI78pEbkMeQ1G04za3u7slLGFQnPQl2F5+YDbeTZFwQ7PNaQBZkFStwMd4iDOmg2KbdZR1o7H/Afm7fD+ExUMHTU2JDhRBgEDgoxCryObOgTy5cWvMz+ut8JDEiJ09d9y/NnteQtdCXwpUxjINAIVP02WmyLoJhmmvvR01Irjfd5//OWl74vWJaf/gzdlfLDSM75H+5GTn8QXNbR8PUJ1alOLB7zhdo6GvlQCyOQwGagq+x0Zh2RHyMrIQkX9wbE/aAGn92tVswAnFSxiCyvSKkWFyzKhinNy6mOaP+jZhlL38KXMW1ixutaiuzLQqTfBGtkdTJTz6/7qb0fGpZrb6rqDFK2kt3zpKG/rhsev2jGe5iD0n7YHoG/dzcObqJ5vP6LpT4HPf0iqEt8P1rXAv+0RTj1PCfnNHA1IZPiJsQyk+/F1nGwre/SeW9IoAgl3ijP4OiO/lNMIIGy4Xsx/n/Wh+8e5YK9MlJ0k3CAlti7iwrPJLbuT9u5fMo2hpvvkPuop3mnhKCD+PdiHJTAX8vQPPJFp7OHzXc0/kcvpqUmEfH5rtGhXA+oLqV7uFmb1LNQTTLrqwieCCZSQSPheYiflPDhSnH+dhTdYuWW8/O7MEChxE2eI6/yivQ5GSP+059F1Hz9+1yj3WKGRdaKO8bPahNGOQIMTriNuvqXAItO62oDc4PH4GcnI4cVXu9y+m9DZ8MrHT336UWdxWQlYoETSBaQd0cXhau+vt6YXklCV17UFKXtoE0VRnNUsQXDzuAdx3gOksKxkSxtLEEYwAN8OJi3hPvo+ClWjDaz4iip5frTBKt1YhJ5nKL02+0VR7eKWcSct+I0gJod+m0hrFD+toDTEAUkFKcc57UcsOSoUWZH7iAdWK0EcIqNzhnwwj1n14lpWnFE5rzQXhCLkjhz1O41OP7X4Xh/xJeaCKR/GqYQCX5zjoaKbMJVOJQCKQOXYoZKwLCyhAorrZMcbMeKL1eMQv6UCOjrCR957DeHpk1VamB1yI0npA0mA6EI/ugpNmFj87fgwOmj1N7Q/g7Xs9n8iShwA3YowCmVs2gvEmCl1FxeQ1z2jdq93Hf5TQ9NF7rzB050FjWx2NzLWeU9OyInSzDF0pW+DXecR7fe9zk3cpUl5kb9/dO4t7e2Ll/I2l7eeMmjqRq/TbDhrs50vYhNobNLh0VUz0Hu3+cu6NQUZdyEDDEJoToI8IlyURDelQz1NgUki2njMNmmPoWlt7tATiAIIdDO46U3cDB4UAI/RHZMwgxq5tH6UFpCb3MR4lDzso9eR3QpmrmUR4oXvaDmUJAd9lHsoVCE6gi47o6z3H25K889VTuV9i+chxz+IdjIEf9Xhq0RkSgFiSTlbHCUPHeWra5If8nvcrF3tuXrzA3E2aw7FVnFq1MiMKLLcggdrqDZs5EHDe7xOwyWeACYO7EgJ2I2qKQpzEyn7zU8XBmJBEzjQTV5CBViQXfXPAbnsu/sJCEIZiezjdaGR7rCil2SujyhmJDBEkpAaf6xwo6ZOaVZ18jZ40xmZIaW0sZ/CM5Z35xn2yhgSaSJTe9xCZyeS4ee/BEHK5GYD/Q9torvbrreUnZDC+SDdyigdIUcXCpxkXP1EPO4R2G+lV3mhJDCobbo+iHh5otUsV22k7SgBvPJoZmwPJqG0NMnptf1FCW8Sh8VX00iGqXnY+i2TxgzjidTh7O/Lf5Q6qZwd5d2++qleZZDrfpf6sZziJEbE3brp0VjsPbPXxKljwpfryfnXTrHc0Kx1rPwususCc8eMqj0/skisP2x9ljY2O3Mkbr3QcHNejQVJyE1UlyIyDjKS5YSKnnclFoQb0sGIcH4bciGEpRzQYcPvk83yYxc/C6j8p/NV/XWxRHrUPAfPgfKb2TtsR40iYPPkcYYQXa1W7G3xbSEryG3uPX5RiAezztx2QskFBOgoGONqMzM6KCD+EbSRjWGbS8q3ck8Do666hV9S1h+Q0IzVU/kRwRRtV4RZtHwL3OIP4QSciElhVYH9PTE+onDf+HGT8hsLUzEJ6XPN2UODdmCGppZjDuYJoyo8VMWRewsfICvIVjzlEJfN/lZ6zqcUGPa2vnIWu8tFbMtifBYbEWBQG9TQxf2NHLyUMA/L2IV3OLgIedHtw0j0/VJFdCWGT4sEa1PHLqMi/w6STv7gpLayOqaYSw8zJcm1zOzaGT6Wu1ZkrMs2pU5pI0vFTMkunrivspyl1BakfnmPBbE7KvC8qDK+dkInsypU7wcmLGv3Cu0ol8lrLlKQHihkfRKBOsJP3d9t3CICTBaDORyxJy20RVHox8P23rp/QwCasqUt6nqnGG6VuKe7zdIpXS1PqDswTcBt6EKU11Lz/uEoh8V8JqAYMM0IOKSDiL+BFH6FE4qADNxvBpvNIniPTtxr5t5g1Oasmh4yt6SFTCKOAWMk1K1R6VZrnyRo7Nf2LwLdJblqJEcHTWIayKM5agXbDjFHDaPP8FqpJVjvECuezbEihejTpwcahZzS9s2Vtg6WcgpbLXyPU8x4rXMgnAMOWtgrIGxBsYaGP+3gRE23SBuJPXm+2dSxG4EHv9PaniAVzbOVKqmcVkwvaPxdQZn7ucInu1IeXMq/RxLsBzuAF92lR0KElsFcwbcnnveY+7TJ7b/XNZwlhHUmW0/n57qGOH5R8mzIQsWZBYxmrL1r3ZFPmavKrWFvRhFko2FVq/rpF7S/2UNZMVi0O8fP5y6MhsXvXo31On/svBU816tzdv4zeq1p3LB/7Zg1eh48nAhYGb9KnFMJf/nxTG6ae5dR3vJ5tXduPzfFtXcKId/v8DIAqwSx7ftvyzg+R2+PYNv81+xGQbNIPr5ZUIW55uSldBhs8SJWbGwL/dtHAtN28f6F4n9KZt00AsdCF+92QJz0Pc9W4DFTwDfqWpq36WaoTl86I7AHZVU70WGHTyEDZPGilVFUZUtxxIRbxS+voQxfMgsHcnLgMxkA3aq8+BlByJGtPtf3ZS05NecdD1Uu1VQ7BUXV+b6Yt/xpb1iykkxJDApMlF2t12VdYyJpqjCdcoG886vGba6an9Fvg+oWqyQYalCeKDqynkbYZ+5o8Xc0yov/aLJ6ZHhzK+JwIOij8BuU4EwWo9jqUhVu8BnFlE6xNVnWdpnuWAMWVKmjNe1AXdvdBZxTwdU5SyGs5Kh6wb2U9miAAX7p48xE4+ZbC7v57PSpPWROAS3ue5se+mwUU3djAoAHPn5rlGGkkCG0qYNozyGccGjux6TXs3+fhGci/05LLOSo+LJ3ed6EJ5dkQcWBbpU6t6Pgob2hDQbuj5O/N6M16pmMljNKKHnBs3I3kwFNxqPvRMN35WhKpChShH6ymO4PngY/Xgq3DWncnk+NKHcorStJCe/thh6r5rWS0K5eHxgxOfG3IXeux3cLMzStb3VK9cQ9NWb5z9thpS/AtMoHaF06sxEvLhj+cK8KlYnkIgdmkbdBjHfhuAnGp1cKz51ohg+i8zK6OhebydqRFfH5Ed3GDiONmmaB/was9lncI81KaKr0lFcnrgQfv3g9+1l6XMpI6ZxqWOuRC0cZGg6rAgELYWZUi+jq+eYYGs+YoRZT9xpGV0zzb0sH7vua4LUiFCe0uy+pRHurIXXWTwbL58orlQP7QsfmUADor7WdamLxRjrRPeDqdW+ZDIMM0QmmjCBmcyvbzY76cou9s524JEYAtNIRpWBn60C0fx7JxxsXs7hZsnod4s3F7Y9Y+82RGy8iMfmEW4zo6dejfQ99y5RUmycHxSvCQOFsjL3xxNovPdJ/hkGCcIUMmd8lgWGW2qKUl3+suucetEc990CVFfNnJ1SFoVbXJcTFjzh34a2t2iPfQiOg4dFE96y8nZwKdG+zLea8tK2NNBEWZQmVpgyHNNKZ+Zh2ha1U3bRZlk2U9McTdeiNJ55NJZU6MmvtjnB5bIFbaEtFY28eU0Wbe+Pi83pPhn5DLRnEQT0Lox1sRc+XAozZ4IKY+34O6STu24gWD52zKvj3HBYtmlP8unawAvrzFFAHrb+f2zu8L2lURDdDl2S+ZJzP4Lf045rpl7EvKr4Ah1y/ajwVH0Xuq4laA9otkXnjtZ+iSTwo2I3fKmLR7/kJK1qDPN+t8mHhL04ZzmDTNTjcOV27iz++GHAzuSs/ejhS6b2uqJMMwJSzHBaspJSqSv7Gj4W+Po8Mh1ynXhnCBqpoqVxO8B3K0sRq9K2r4xz4DcpKLv8eCA5BNRgXunXogfYpx2s3E4p6FXysFFGEh0NaZ2XCeRcgGzkQMxvKZsS8OMZFJUiT2U1B0UkKMfM/j15NBuK9gU+iIXzpw9TJb1izKPUinjNQJfP6lAf3jfAfZWz/n1D4ngiK9/iFufyQy74qYHzNy+JkXLkuR9Xm/VUI0mqHW9uQ7/4VxIc9XsBkbyLKoEvO1SZKQ6QTQbWRL/zSpsPtOcSjbHgUZneCW9Uk3jUJ+JB8CYKXGO1DcIccTghuqv1AHtP0RZM0DNvot9ijxzbd+1Z5btofDJicXBNFLVqRNcGEOi96yw9lOZ17CxJzLCEMaf5UQWwJ/mamyRXQxJsLgma/HiPRIVvQws9271E3lNy62U/lG6v73Wv14/TN4emjK1nz93Uqux8BiJq5C/iIEuj3FSLrrPYaD2sEZRCCYgbCWHCKXnjSp+y3Ur8iH2niK6XCbFwsLf/O3L0dLKTzyAWQbVVaY99sA2NhD4oBV7up3jby+AM/oRC6EO/sVL2MWnDkkEPdBN/0aD3ok374SM3LJrCn1LCz7Bi9bf9V1ZSj00btHMhWj74Q4u/d+vwexUG5GpY+GIJlLwB8wDyGAoKKsW98tXrdQyVztgheafR77Au8/w3RX4vqnDSQD7DcyGsaI7fLqoUmmXqBBnLduviNQy4SPReiABZnec5mig9QZ8Xfrohgcdwi2j5jbDszujscSADs5T6swzy0jH77UFYXarP7sabEALsOSxBX3HUM6Z1hlnGODCX45wffxQHSZ3aqaaLQsEI1oIOZUTDcVXIVImC+3CdxXVZkJVZlfXGhN0ZacX7k0JwaA+NIr29EvjgHiLioQM1AsPnAgLWsOLmX7wCI9zWgmJTOjU75r4sR2FWQlNt7gY0ydQwcxu9HjviRL5/VLjZZ2P8Ewf6hfnuKbWWGzCMU34SzI/mC0lC63Y6QhaZ0+SwXgdspS8hsdN9gW5bENj4V1oIED4Gg/hpwPoo7p/y4GcnjaI++3TBUqDP5VAqm28Pziva4il+kdGTRvYF7Slar584wi3aidkARr5zvj+KxWJ7wqM32GKV1i3YOS2p4g6RKI/KizGZx96r7DrfgCJFUyt5DeNf8tZZfGomf4hx2rR8Rw005ovHG9WUgtoSgGyhxOhMz4itynCUJTmKzdPCyYdXKjjmujR+yiZmTOhRZMJ+727rHqPTLCWJzaptqJcqHZayqhnTWLaT+YkQ9mguN2RaHBLQXp3QuYWLePRtKJr8+HDMk7RrYoYntJuV+KJVlhNwB76UDTrIXgR3F2OMeiRRjyZNG9Gjan2yqLt1TNnyOY7O/bzYiWumbHFJK/nXo5vPx1CrSWBrIQbJSZKgIfhID4t575VZyI7DNw+tcumZtvWF9bDfsdd34+k1ymPeTrRH5NMx5PdBr1ktPHvTuK3DxHk2Pdp1aQ2589q7YR2xMFZM4TF8L2YoLKj77d2eWLiLVpxzvm3izkiV1j6lvcsaaVf73shx3sXP5ovHNf8QTGSRr3V1FiUZ31u4WO/tWP9rC1FiYd/ey/Iavnd+h3k//niCLbznauHRtvUKBdcELAtqWZSv/CYUqMeYwY2Ry1nJCO9AdxovcWIfasEEtkSJGoUst+fjzVlpANlm4EuqUx97x5NJvOH3HUspTpb0J6+X0ddwoQxI/pgYK8GRtxqQBc6f9opS+p4DzO0bqKrhyS+LWNIyS8ksvA3ru+kF+sN2uyTYIWBVopO+/UqEFavEGY5LQZ7+Xk6sxnxzOe6IaBJUrX4qkK+fwynTyVfTLEXIZ3FrcF6bupKQ5mjFSsnO8XJYer6ooQlmEWd1LJBJH341kkmg02qYlX5HnJ2V10/3pVDDqroQtL845GLFUoKLGAgdM5wHZIwNsyAuRpbXoZ9eE5i8EBPmh4nU6Ztg53mTJgZ5t7fLrMhOmmuD4+ps9302ZqVydIGD1V2qXcIKCTymq1PGdXUtc3HRRvncxt+RvODepgVqXJFE1f7OKtN25+OQvHI0L1tzVLV+yT6mf2OkWPA+YCW/dmO8zp7DtUNXUpfnz/3XnD08300GiEnUcLPJ0Eocv2+9W5KiaIbbmeJO/wgAP4MuBdwHgvwJDxIapW1iPhTXYiGL5CYioUyDfezGibb4Whz9PHy8II/SF1B3x/ndyiF41l6rFQtnMTNaOqWaemqWx/wW+MYxpBI7G2XOOjFL57sxeqjwr3W/lUUzvzgtfnFMlOfUj9oCFmFwZp9IuShk7Togub59TsNavafeRjDL1WnQyUle2YB3UHcbqdCf8fmeOfrQjOBIiZecdCR9GiO+2Yblz1Zt7FE44v/UWY47S+KhWY3LV8n1HbavAqcQpKgRbZu6P75LSGQgFebS+IyMSVp1LWeUuK5A3sIYrZiFpbzT+T1bqvL+088kHkEasHlUvZvrvAX9hyKjzf+wnW2RTobkxRHCDmb248sweIb1MCGZCe2Kpnx0dyIMtzmH/8FVF3DrQkwiIHpOfrJqaujupSiYleE/jVLMeV7DEhc5vj+nScUx3jxGKuWgT+Y6wNh0ihjg3k1SWJVume42wu37W1WUU2plY59I8GCYGCzBK8n2gKjTdEa3dWR1SHafyp71RqUJAvW0fTuUwESyzvdeGav+Jq1RuQya2jk+MzHBhpA8qsSj344LdzeS5kWwfgBgcoc+GfrkRD7Oev74nAizf2q76Kfz1w0U+ZO6oCCklfF0dxDvefvTJWr5lHKBi168lA1RLv3U8Ez2Dt6VUyHWXgN/1Fn4VIKRCgYZtiU4ax5TGxKLjJKtdHDQtCaSuSgxD6CbzOybFX+Iv52XV3jXJZK22JBrLMQ32VWh0OKrA+41em/HVUl0fYwb35BgHbFOmaa6OAnV68QsDbAxnxmL4Y++ICIgpdDwUitB4h4nwtQeUWgp9G7DAAqsVhRvWiLgclQmZYQkST9J48/NdaqcikFO5de12jyt3aUBy0x4Qkg5+4+qk+Sc32vvgSbyR+CdLB5BJhUMMrfJgTZexTdlu6YTHQ3IWbKZOPTuh0lf80Chi6npLoA8gHahKH+3jZiHmEdhwqNZCpk/dreg0Mj0ThZ9uHzX2SNH/FpO2npousMyV+QctT6PPwFvCic4CSXL5BXNeVL5k2i/ldZ50V7iFatujpz0b7fWqq9h6UMdVm2vFw1YrRW8MR5PcWnREbqNp+Su/9LdNX87yjUdFzJNp6Q2HReR998gxn9v2tFrXUsw01F8E5uWrZowy2Ej1+BcGm+IE9uIEztKXkdUu3YTnEQpAvGoCW9rCI0C0XAURaQnyOV5TyxsjjQGy4UyHiJkkkDNkG27WoJgrlI0uli+Mb/g5JsK+S1mBN2Kwf7nOy658zzDPfewYWWRLCOvncTOvQQu2AKWos/B7ZonlJHFu15lW8V8KNJ/lpKeYIi7H4ar3saKQ6t2n7Dnlg6FWvhhLbOMeO00kQqiSV3fPdhztcCBgJfGy9zQLT995XbXUZCUvEUlBydoQVxXXW0TI/0/OsEIwUKQIa+Xjf4/qYSMxFPdrDKqfEs2dyz8viPXgyubdHxDbi6LKtNC/4ufaFy8BaRlQ2dVlkWEmAm++yya3MMOTJ7QgDxQ/jWBix4szydNmp1AP2jeQ5Cu2YM7JSWuuPLQYBU7pKG//aWQDmCMGqXbmg7YC0lI4PSrMEPVhyReeL1rW7Ex2xYes9Gh3rnMUp/3UD53Wm1fElzM0eKwBVKL5HMnolBj2Sb1Wt7busQkgfzaeGuZQCJ7pqxRfdWuHfGjm0rtWeFc3HJpd4r9is6Lq1GQCuwSdhwDvgEGHsKKqQOxHPcdxr7NDDnBKmGgwGkv58VRzXZfFtW6aMGRNbR044r/gymnqd6NOxPxiiwGtPEpp+nijZKReDF2Cc67d+BDFpU53PL+xzhuOzrmal75hFUCznn/UtAOr79HiMOk84O3mUrVM23DCOYCQgNCcYeg5hn9TEaTdv+8Wb9XrX7A+mnHFGpQVdmQLnrmPifQNGSiWDFLg9oXSRrOjJyaLuITFPSS6RuadqyZMuawOYzFgRKlI05JKHtIyEyKhJgJ1Uc6KO+lq6S/WaHzav69zi1euz7FcHnu5BtkaaLdJ5ZjWGWg5b7KcqK2RnJZsNnA71Oxq9oSYBnWdZZh8/EYKujMp28/rLqiB5dkRASrZ4v8euekK/leP5mNP2EtuCHxl2+4xcEBzDmMVL9r50CrESAYNy3WF3RRGfl647Xtu1WPLx8bGQlJ1R6t/UgRwSK/0jvQ3zfEryJubOfEY0jews6jHsHED9/jD3WT9HRFxa6YCNZE/OdwDLJZxiMacACwz35s8lryVLhSxXhR3/JDcv+ZX9+QEPWHiZzbR+XVR0hO/f3frDhYjkwToLlSbi3TE7IUGzKe77ziV4K2orayVODiR4kjNoFLtY1VZb7/L4/hPzvOO3/XZ3lNf09VMQpmcvuyBkY0/nVtZ/Vh+ksVr+Lhf+o4u/6qrZnnvi8CfK/PCiYDbVfkJ6EfVZefe/b717VrfRrn3V3bLzYt237RtITMPwTIv+FkjV3bxtqcJstuwEv35Yv7/f+69rWPD8nYt/mvHi2FwYuPlpD5x7j3d302ZTBOL3gOvIJdrlU1/7o210uVEdjts4FHVhzM/onMVsFVLue+5E9VYlPHVPXzlyCNmcsa8I/+97WvuDYDpbKHvZaWW/w9l5D5x/D492CyY+MhUO7rxYe6rsvcP/3f1258mwFRP9nUkbFUu03wJzL/QFiXVEmhmusi3iSeoRK5/AT9vNC/rv3wthbT59ajwqV1mdqc7f/aRP8PGfisYIJ0xCjcNMqoZaDSWqhYW9yt2Z7ts4Z2v195JK+L/cF2BYmFmTwguGEsEEbLsMh3Vt7/TxyCrYj5Rsoz5swZ83T2jFX6nI2ypXeOhf3Hfd89vUnjr9uevn9/j0QEk9YPKT0jZ8DulVxzsN6Z/R6HCatCExt03Vg4avy4sqWq6FXyGLfshHHGhefmV6qWzyb87Qk6hAIj+gYIRu+vG14JXGGS8T9U5x2L52TSmybbYR9bExfuLIX9RHZfRv+oayHRm0nlIxZ3ayyuNNzxXw13y3fpVSVYWCaqT/fqDYpq5CymQubFIWi0Ppv3fuLNwkzGgh7mLDONLNR3oNyV28mZGqjgPmj5P3iNv0VsCV//0FioiqVJVVwPPxbovsxmzgCWuNbmH/b3eRhnsEv1f3J6nOT4d55DVbvUPWQGtrhkgKOX/rW/XWt6rem1pteaZnPuMvRs0XfOnRo9lqouLDrnaPM9/Oznmnqn1pZLMYlbsUom2K7KShm+slIRsU38pyRsY2LCEBsTrI9qD7x2IL0uws4s0U998/VdQnyAiNFd8FoBg3UKcZ2lhz3sIRh2IiLxImjF9hFrj4GKuoGXWL3KEq9THjKakoS/M2O2wx45GAdKK13eq9wYb6M4Jm0gtIbW2wRgtAIuaLl92bJ+veQNakgVJhV9eCSUKrFVLQ20KmN7wHdd2madmMXPNLhAKzu7f0ZqucwJVT/OFmth/vG0n6f+aAD7nPLPxFHVdPmYOL8rZJ9WNOaYNv4ixKrd7ksCcDhu6KlfTpyuYRBqvmdU28Xxt+w5fSsN7nPdALg4DQVvtoszAoDV3hikx3BMz93evoiFlxiq1FkMO6iESHH65qdn7HPcAdmmvRzPCaXBn/4sw2GN4Z2gFS+LDd6SAo1bc9pctrwMh2NQ+lfy5VnKfbnH43wZpwWPFWU4pOqHDa3YRGfoZHoFx5FbXobDtMGd7U/ZR8+2a+DbOU4+LC/DaQqj0cKKZSV/lbfm+nKcCFlehsN0ilvCU/ai1Nvb6sGcR31ZGQ5TOzKqlmIs/3HYF1lgz0ktl5fhrI5P11RnTXXWVGel6nhMDX8/HFWCkSbo0L++senH6pBNEh6oc56OlVHdxIZs2Pf7lW3OoxQiwaauBUztTYXnNMVzFnsHWyTT3uMSQROdRV1nK8jN2qpI5KsWzpgG5LPvj3mcbqvl1mAx/Dj4FYijwjxhJ0iHNAL84HO2aZGCl/supBL2cwT5BBtkkK9Lzh0LOXJKBV2dI0bnvmO03wBeOVXhLQJ53NgV9j8Ymi279Pj+11nlH2f2QHWuztq8x4fqyEon15wbLgzhrO6FbOnbTXkMAl6OzbMqTB35fLI9LfTj5dL3nNp6Y75m1GtGvRYP1lRnTXX+X1IdLx5DNKaoDkh/A3Sz9VD159i5GMyLTaa8llnnOXUtSFIDf0sgv7aW43DxSX84qiZmEWPGabBaPHs8VFkp33qOZ2wkwg5OtFjq8x614qR+eQHZTfnXBAQvckwaB0qeGZ5fJzZqyQmVxyzos7nlldfAWANjDYw1MNbAWANjDYw1MNbAWANjDYw1MNbAWANjDYw1MNbAWANjDYw1MNbAWANjDYw1MP5/A+PrYLJSiOTR75+58W+v4xLGvEw5zWs58O7HmyTPfrxJYrqYylV6XntJBOWv7efNQY4RYzl7Eu88KrwmcMty7Tqu/0PXcZUPuQNpH9+WSSr/+kDkBPuExK0NfL+8gfP9JI8CMezA14VzzuBi7KoCw//lESKlfQ+2/vKAzn978uf1Pzyg87/1yR8ZMUFdJp2czj7on74ZPGqYzr6FIz2SVE0dRLvWuDBdgK6QnKxzFqsELJV4mEJQCmhEk/QayvXQQHIadocaCjoEVS9ioBGhN7HawagAf+WZOADdmVwcWj0xGJs1cVSJokGJVJTlwoy5YFZi1FXLvlQk2aE+wOTrVleaJmofYTrD61WDXvBNXmXaDuY58DAUsEMQPCgCkxMTKB18Gw2wywBnMsfMIREi/TQd6k5SGGaY0L9IkcqkfVGChJNr12++CIZMugII3va0qsyRg078vv1ohh2x5mu8UlUxBRd9c4T41H3mwkQN+4wsIrIPzqj4cAraZYtPpZFqIIG9AdITBdQzbyaf6tNK6GhNFKLUxnXp3SHB+ic3jBluWL1PmLZAvYVW6KGUtCEtY0LBQtgMiBSv9Ntvhlbny7pJfbJ5Es9qxkz9KgR4KR8pvaH9jISRE/miQOiW3ej+bw/KLjIqsRSdkbl7oHY9bnj+PLsThcyUipO1uIXd0pEEQh9KtT05ZDrDQwrrzdh6aLeP57rzdOo5GEi1jUJ82FXu6zRoOyTx+lvB5OOInE/oQm4iZpqUtu+N9Epx944W2ZclCJ2we/jS7ZnX6EtStBGAWnW5ua6uBa0dcRNr/zrw3ZDKnZQtMou9shJJ9w0IsTG2uw7vvFVmtTNxMnlk2KxK8avnbHLHYWG+BmaZTI7utl3OM1Z0yPXwIqzd8/ZMcWm8wAt+u1yFG330YQ0/oVQ7gsPJFwhhTIt1vkMZS1mayAWx8MBnaj3uVlmMd9U2Ga7tP58Xy78kM1USedN1uo+G/FxCnXAYpDxBpI4/Jw3Fwj87YAhGvhShq7ttH0IsPe1lL6gEoUV8aWGdSMBu/ZtM2G8hwg+RHTrCX0u/yr7O9KQN7+JOmx+HoQ77dKUHpt6d9K6fiMflgD0/tbYtEiPPfaRU/ZBCs582IaGEH5f9iZT/+gBSmrGgslmJubGe2fSjVFQTmFSGtCwMu6j8h2CCXQBVKMHlxFv6oip5U5Lyk6IzH/PIOiNf731BbXG3V1bbfDq3rgU1gtX1iVw89/XFh1MbC18gSkjog8R+lb7m4K0OeCNaQE/klQK0tM3PJ2cHrgjWY5JOohEtdOrcPveRhWpmrpOs3jmUZTJYWlzw8QEJfAjpYecxYYmGIQM4OfN4WXyE4vVXN509UoXrWqojsVEHH880Bw82T2KuYLpkgfPvq6HMlo3DbdER9KqRvbPWfj/2n0hKzF/5QIhOdHqKexVNqrneNd/orhcYpLlX4qihsihgFyEY8IQ/ftDxBK3nYdiGGszmyjv1mLrcSz0z0obT5DGn9PQ+Vw+7kbnR/hmlptJIwQYsnpGEJyMqMS3BJ1PAt8HUL7k2gmD6EKD/+xNpOuRG1XQfiRcz0ppdN7VfAghX4T47KdUH+tmiPQ9MiigQ//E23/UY2cyw3bp3w4r7oZE1zeceR9b05fiRJpyYC2c/tdzmNSQfa0G2dOmGmCQe/PReB401el9MUx0Q1j+u3L4of4FeSTTHu1NM0yeUTM6O8HvjGU9yAV+SLeQW9sVWbusrzfKIII95pnc3q9Fv6rvjr0iLmtLc35/a+HxT+O2xpjzqx9R0gQQ99pV5aCaDVDMFYjYoRasEB9gfhmlBJvGp3Z8cCB8mMfSq1KK6INgDypuh6PDLP1yil5TmrFNvE30xKkXd2Bdbsjl1RpK2eH/YIVhEcOcrFzm+Rdz9fQSB6ok9BsQ9btNzM5GekcZ+3FAS5CrUDmNUOljJe6woWvgtEuOyz4I2PzOMU1TzwqZTHDYGDJbw3yqmJTsZA47cAmvPHME35bnWsKSdeF3gako86vl2w+SrkcxIRZGbzD6Uy2irEaA6wvFZ1qspvjZjWvi799qOspTLNlxB486jOamO+OMeIe/0aHIfF0mMfQrSNsY/zM954CHQFCByl0yybeiPzrs1XTczPfeY/gaw+FUq2qgX9XjuAn2qD1UC2hflo5ApzpRe0Cad699RUR0WPWm8YwgJImA0U+bCd2CKh25jsqOn55Ap0+RuX7rOW4lKvLt3K4X6kCa0ISFFMOGBfkQPb3wMjKjTWjawz+DBhPW7eqPGXCdzvfnPnS1uBZ00R5lB7i11JrRHCI9bTKCVsiimE+0CSJk39jKe/VpOFll6x02/x/5Kf79fma5fl+4he82tNSKkhaR+LEE9VFc2ugs6guwvHKnpQpkLIVu+3HG9cDXyHWoYoyL01OXWVieiO276A8r8aEO9b5QpBAq9I4e20w3ZFnzJBIlVuUzSYLOqnbMX6nM0/sRMOHpEUHpR92z/JBIVXt+ZMAuqNMskK3t6wlQRKpuv4Zmw3RJeqgdw+HpeValNih1vhvpgPymw6fr+hc6yFIF4/HH3jQr4pw88r7XGwsdIPcKDSDGmYksa6iOFFpI+l1H89iZqWqxmYkokbEfFYb2XTerDN4a8iaG8hl2gmtKbQyn9Q/bK6ptr7cB54DsfSeHpzwNGaewX6Y5KNMHf6dQMN+S614C060qt9AMGqw/NeWygBYmZZviUNR08SCSr1LXobBnfKdiU2vXWx/Di8ZT5Ux/P6epMVb9fuvSqZQhxB7QxCC+fOVcdbq8sCmS2paJnKqzU2M+xnlAVitm9NwkxCbC/cDV9g23uvVZFwQ88htP4ohRQfCvK3ChDXkJAyng2DXiIjd2tYQu3TCeyC+5lf7F9haT4gwmzHhzUWrFJniXNvt8MCRTFQ08wPe4eBdLS1D63n7Yk+Y4HQFYnhk7wy7HsQk9FRUsoYXePB7UhDZhXpINHvYZIJiCtThJDCdsyMrwuR+XqKQ4kgZMlkbQ9DdhUvTPqTrO41889tB1i1HoR53kNpyUT0QgWhjyGzAUEs4J9ARFC36RmyH26G95AoT+SdWCERNU4iAsqMmaLQsioB51UxwIcBdSF6QgpEj3aEX3QoX7TvKB6JYZgZXjE7cdJWrXnM9pDelDSAqOsV/MVrzgOuE0k5vQzOmzRTJJwE2akeZiRWcznFXOOTtA7iQrSvjmRcqnAnKK1CDp2YRKiPaXZ7KCQMIw5CpvMjL7u02XUwJKv/7Z93pa8x4d/ezTWDgI9+IrE7JnZ8IzaE4gdZl95OcyiUwMT6H5aH9U3mtgVTRzX4t4tngR2KJoPxzyT8AIRGj5bxpjEO8sdyiTo2aG8rVofNWmFjFz5ca/Sx1pWVXR7dfjw0JTtTpy1YBPzaDc9201xb1qijDFgX3JXRt8fr8C3fBZTKzdtpyrNEncRHpmJlm3JA3vBwaI+aBcPTxqOcOU4eBhC9EHv9vaMTNSRVn8wrgrpSYJ/TPp+p0J6/9zt/u7jcyIWoWDI5z2AVxFmOhr4HXZh2FC43b0YkOyLkN97S5FX+3IVNaqn+IKNj1RPXa8QFTRVkgC9nywm7nwJqERpMQq34Pzze5NHHypHeUJ0p6J+Pm908UEMBgCpMlYO6r0NLet1zWeY6TEL3Wg9+uEV3zz6VWq1IP2ZfBdxYkCC3pmQ3vInjF1p+e/VtqSbD2d6NVh0a84w5CUe8RqWHB0ti54oKxaKz7109m8Ja56JFC5qgiA+2gFmzG+dbZj3uRpZfQ9QZUSl2SH0adqMqzdZ7AwZ+uAydxqY6rpY5dm0e0cS0w/yReYlwHj225xnv/h4IfrHEfdbMWxObRRvaKwADmFYvVCH461bJxfkPuoc9FKIH5w3pm53WACHF/gaE0PBTy5VYHEq76LYt0m6KfIkmYuVAmVwer5dKZF6deAkZzmTgx1XCCw+dFo5iEYhFkJvOJSd8yC41nxTqHkxX1izUNgEXBwCLhyyjjMHj5+3AWyfqa7ku+vjbnYIp15p1oi7EOfwyaJqxG5OmOkYGleRw9D5zC0sOz5hkHoe/CfIE5D3qaUYOjQl9Ydix4eh6As/o9uhrloyFgghkt4a19icfBjgoC8ydC2sma6UeKKl1ffUTkSJ4l5PYPqUIc8+4khij4aq6rqKoMlKvVZlhFHUn8/i9Vr3S/cHV51FSODqh8jvJ1GPxzAjdmCo0Ht8Sb3mARO3vpfsTolq3E+JFGh6AxvtqaFV1lQu+Gq8fqw3Qo0mUdXZ/6AgKr9NoFTGXA6549Zls0M0HkOiq4XiwA3RakZD3FwZWL1MFz2j9ZnVrRlWt7ocPrj4yUskuT5EeOBLlViRY+7L4pM8v5kfKfSk64A9yzGfLUzYxGDMncussUw3/ogNnMJ01SzOWsqJllaVOI9m8OJDKfQuCKML4Vt1RAi8eywdwZMEM4WJfCiNnk+FXGB5X8mQL61tN0PHpif6SCr2LXqFVRN6wJKr7tGqVYFNO9yarTDtrmOzw5fsCi/kShvTxgJq7vy8kjHVb4AMY9LHX8P3pRrXnIdS5mT1pm8Gye2VeNTrNDpVSYp+4wV3AGxOR8gvAJkjzO+nN+EfI58+fp5qVlVyWJa7a8zow+6vN1gq2HbVU2p6LueijFkpoNJgl0LCIaY4ap+IdFfikjral/kWye+we9qh55p4NlMEEn+QJvzC2kghYf/6C3UtR0l3P2e7aVDPvuiTHTJ+pW/5EZrDmCl3sviR68ZI8kV/jQPsCK6B99WkwiIijQ+ZMxZSkQz2TWrJIp+NZ7cKmsbCQSxPEhneaCPURFJlfbB0/b66lrE4+ISvRO/En5KIkqDXLwFHoksujBtBJ4x+kuDbfIPSqtXRZegZ4sFZZg4JgmBEDt6U3YbRNy79dvaFIuRpNKEpjznstzhc6i+3GLmo8qJ8Poj+MQJy/9kVfVYUBCuLwsKJwd8IpY/BejbeQPrWV9j41kDNS38L/5SveZo2VQBB9LvTjBkvsepPge6waey5x22AfdqYW7QDRz1gHTxOjHEbxJRw4CiskNnhxOhogjHnYRsTBPpcR0nMRVJitZIFonZCA0LWgJrBzauRR/r6pyWNZfVon1Kr9u2Rdr/+t9U8lbphjsxwMQEfINyKHD84e1Zn5ByFKkoTBldZxhlKA+ey3axE3oFxSPY9331VrLy7V3tH0sjJdMOkqVeH1L3VtsDAug0n5FHh70a8iInUfsl+SEpa5H8+3uk60H4Pnsd/dNPHYT1X2lN2ptwdeo5+h0qvq7M44ZYoOhXJChP7p47MTIXW0PD+o3sA8+86AgdftQ7feRI5FWH214r7RpVra18J1bt5dJjTLoqnTGqjEA/tJ6UEdh4+gEZUxsXBu78WXOmhHqiHY7WCjhzb4cSjy4pEv2lMCz+aC11sfQGciwOWL8yd1dkvevX3fmrTcPizFZM4rwQtJctIqs3AIJ8ayhCw/oK8xNHPvPJA6jQG0N8DYTLS51QpONLcBR3r+e7Jyo1b/+E14SuQtMb01+mxv8xidLqwp8BefLvJaUrKyfjbmGYOffUnJ9X9MVjIYmBBlv+Ndb++U5wW8+76FPsy9iD6X0cdz8kruv8yTcMqMMfKEnb90/wb13oF1S1pLTvTmYwXXqfOyB34dZZnVuLGQTl0cSx8boGlWX7vB/76/Zjf3GzVp9lS9KrSHny713s5sVjMdJyNEziY/O2D0sYbPMd/mQWqrXXm202+Oem+MAtZRym+fUTLPt+Xi/Xr9Amz48UGzrH/H1BLAwQUAAIACADKhmZKgCPPFksAAABqAAAAGwAAAHVuaXZlcnNhbC91bml2ZXJzYWwucG5nLnhtbLOxr8jNUShLLSrOzM+zVTLUM1Cyt+PlsikoSi3LTC1XqACKAQUhQEmh0lbJxAjBLc9MKcmwVbIwNUOIZaRmpmeU2CqZISnUBxoJAFBLAQIAABQAAgAIAESUV0cjtE77+wIAALAIAAAUAAAAAAAAAAEAAAAAAAAAAAB1bml2ZXJzYWwvcGxheWVyLnhtbFBLAQIAABQAAgAIAMqGZkpGiNCAFT4AABqGAAAXAAAAAAAAAAAAAAAAAC0DAAB1bml2ZXJzYWwvdW5pdmVyc2FsLnBuZ1BLAQIAABQAAgAIAMqGZkqAI88WSwAAAGoAAAAbAAAAAAAAAAEAAAAAAHdBAAB1bml2ZXJzYWwvdW5pdmVyc2FsLnBuZy54bWxQSwUGAAAAAAMAAwDQAAAA+0EAAAAA"/>
  <p:tag name="ISPRING_OUTPUT_FOLDER" val="C:\Users\Administrator\Desktop\06视频"/>
  <p:tag name="ISPRING_PRESENTATION_TITLE" val="www.33ppt.com"/>
</p:tagLst>
</file>

<file path=ppt/theme/theme1.xml><?xml version="1.0" encoding="utf-8"?>
<a:theme xmlns:a="http://schemas.openxmlformats.org/drawingml/2006/main" name="www.33ppt.co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11619</TotalTime>
  <Words>477</Words>
  <Application>Microsoft Office PowerPoint</Application>
  <PresentationFormat>宽屏</PresentationFormat>
  <Paragraphs>55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微软雅黑</vt:lpstr>
      <vt:lpstr>Arial</vt:lpstr>
      <vt:lpstr>Calibri</vt:lpstr>
      <vt:lpstr>Calibri Light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TYM</dc:subject>
  <dc:creator>spring</dc:creator>
  <cp:lastModifiedBy>xinhu fu</cp:lastModifiedBy>
  <cp:revision>440</cp:revision>
  <dcterms:created xsi:type="dcterms:W3CDTF">2017-06-09T11:19:00Z</dcterms:created>
  <dcterms:modified xsi:type="dcterms:W3CDTF">2022-10-27T07:06:56Z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