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4"/>
  </p:notesMasterIdLst>
  <p:handoutMasterIdLst>
    <p:handoutMasterId r:id="rId5"/>
  </p:handoutMasterIdLst>
  <p:sldIdLst>
    <p:sldId id="273" r:id="rId2"/>
    <p:sldId id="274" r:id="rId3"/>
  </p:sldIdLst>
  <p:sldSz cx="9144000" cy="5143500" type="screen16x9"/>
  <p:notesSz cx="9296400" cy="14770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652">
          <p15:clr>
            <a:srgbClr val="A4A3A4"/>
          </p15:clr>
        </p15:guide>
        <p15:guide id="2" pos="29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AAA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1" autoAdjust="0"/>
    <p:restoredTop sz="94598" autoAdjust="0"/>
  </p:normalViewPr>
  <p:slideViewPr>
    <p:cSldViewPr snapToGrid="0">
      <p:cViewPr varScale="1">
        <p:scale>
          <a:sx n="134" d="100"/>
          <a:sy n="134" d="100"/>
        </p:scale>
        <p:origin x="132" y="318"/>
      </p:cViewPr>
      <p:guideLst>
        <p:guide orient="horz" pos="162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9" d="100"/>
          <a:sy n="49" d="100"/>
        </p:scale>
        <p:origin x="-1512" y="-90"/>
      </p:cViewPr>
      <p:guideLst>
        <p:guide orient="horz" pos="4652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8D56EAE8-38CB-4EE5-8A34-F5F49B68F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07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274638" y="1108075"/>
            <a:ext cx="9845676" cy="5538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854" y="7016308"/>
            <a:ext cx="7436693" cy="664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BED2394B-E06C-4DC9-BCC2-551C3DED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35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362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253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146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BA23CF-AA30-4A18-B744-605C3E9DBF07}" type="slidenum"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6687D7-76F0-8040-93B6-084C7529F854}"/>
              </a:ext>
            </a:extLst>
          </p:cNvPr>
          <p:cNvSpPr txBox="1"/>
          <p:nvPr userDrawn="1"/>
        </p:nvSpPr>
        <p:spPr>
          <a:xfrm>
            <a:off x="4705815" y="47801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02473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6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3F1F293-7B5B-6248-AEF0-BCB7B73543E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3066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815B5F2-A5A7-1E49-BC30-BA3F7599617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3BA23CF-AA30-4A18-B744-605C3E9DBF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84946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8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3F1F293-7B5B-6248-AEF0-BCB7B73543E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5" descr="A picture containing drawing, cup&#10;&#10;Description automatically generated">
            <a:extLst>
              <a:ext uri="{FF2B5EF4-FFF2-40B4-BE49-F238E27FC236}">
                <a16:creationId xmlns:a16="http://schemas.microsoft.com/office/drawing/2014/main" id="{7CC34E39-7310-7442-846F-66689DD005D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9868" y="4782676"/>
            <a:ext cx="1563597" cy="19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251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7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54343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889398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50988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7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53773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3704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726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63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49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67503" y="4442792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C70261-DCF8-4A97-9502-E8EEF2364CDE}" type="slidenum"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2663C74-62AB-B64B-BCBB-0866ABE6E2D3}"/>
              </a:ext>
            </a:extLst>
          </p:cNvPr>
          <p:cNvCxnSpPr>
            <a:cxnSpLocks/>
          </p:cNvCxnSpPr>
          <p:nvPr userDrawn="1"/>
        </p:nvCxnSpPr>
        <p:spPr>
          <a:xfrm>
            <a:off x="0" y="4656947"/>
            <a:ext cx="892889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6377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</p:sldLayoutIdLst>
  <p:hf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895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79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683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573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124" indent="-189124" algn="l" rtl="0" eaLnBrk="1" fontAlgn="base" hangingPunct="1">
        <a:spcBef>
          <a:spcPts val="667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8763" indent="-194416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711530" indent="-137548" algn="l" rtl="0" eaLnBrk="1" fontAlgn="base" hangingPunct="1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1168" indent="-194416" algn="l" rtl="0" eaLnBrk="1" fontAlgn="base" hangingPunct="1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546" indent="-144163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1441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2336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3230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4124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95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9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8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7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67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62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25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146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8A065-9139-244A-86CE-7E7BF673FC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GD Block Diagram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E82DED-767D-4547-AF13-5AC0A5F27D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HSSC</a:t>
            </a:r>
          </a:p>
          <a:p>
            <a:pPr eaLnBrk="1" hangingPunct="1"/>
            <a:r>
              <a:rPr lang="en-US" dirty="0"/>
              <a:t>October 2023</a:t>
            </a:r>
          </a:p>
          <a:p>
            <a:endParaRPr lang="en-US" dirty="0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BF4BDD6C-DF5D-6045-B8B0-A93D8BE4129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67500" y="4448217"/>
            <a:ext cx="2133600" cy="154782"/>
          </a:xfrm>
        </p:spPr>
        <p:txBody>
          <a:bodyPr/>
          <a:lstStyle/>
          <a:p>
            <a:fld id="{07B5736C-021E-4EDA-A2F9-FF199D20DBA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128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931AF378-1B9B-4B06-902E-A5B3E306ACD3}"/>
              </a:ext>
            </a:extLst>
          </p:cNvPr>
          <p:cNvSpPr/>
          <p:nvPr/>
        </p:nvSpPr>
        <p:spPr>
          <a:xfrm>
            <a:off x="4840132" y="717954"/>
            <a:ext cx="584390" cy="35932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dirty="0"/>
              <a:t>Highspeed Connector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0499B8A-F564-4768-8D31-5E3908B961BD}"/>
              </a:ext>
            </a:extLst>
          </p:cNvPr>
          <p:cNvSpPr/>
          <p:nvPr/>
        </p:nvSpPr>
        <p:spPr>
          <a:xfrm>
            <a:off x="453762" y="717954"/>
            <a:ext cx="4386370" cy="360653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/>
              <a:t>DUT Board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68A065-9139-244A-86CE-7E7BF673F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GD Block Diagram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BF4BDD6C-DF5D-6045-B8B0-A93D8BE4129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fld id="{07B5736C-021E-4EDA-A2F9-FF199D20DBA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439B1C-E3A1-45F9-935A-87F52DBDBC9D}"/>
              </a:ext>
            </a:extLst>
          </p:cNvPr>
          <p:cNvSpPr/>
          <p:nvPr/>
        </p:nvSpPr>
        <p:spPr>
          <a:xfrm>
            <a:off x="1038153" y="1296402"/>
            <a:ext cx="1533167" cy="255069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DUT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96EA615-3AD7-4621-B291-AF474316E3A1}"/>
              </a:ext>
            </a:extLst>
          </p:cNvPr>
          <p:cNvSpPr/>
          <p:nvPr/>
        </p:nvSpPr>
        <p:spPr>
          <a:xfrm>
            <a:off x="3300090" y="1296402"/>
            <a:ext cx="1100030" cy="77002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DS110DF410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531394A-0246-404D-94A7-A789D01978AC}"/>
              </a:ext>
            </a:extLst>
          </p:cNvPr>
          <p:cNvSpPr/>
          <p:nvPr/>
        </p:nvSpPr>
        <p:spPr>
          <a:xfrm>
            <a:off x="3300090" y="3023220"/>
            <a:ext cx="1100030" cy="77002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DS110DF410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05EB61F-5824-45A9-8606-1E12288DD90C}"/>
              </a:ext>
            </a:extLst>
          </p:cNvPr>
          <p:cNvSpPr/>
          <p:nvPr/>
        </p:nvSpPr>
        <p:spPr>
          <a:xfrm>
            <a:off x="5424523" y="717954"/>
            <a:ext cx="2605697" cy="360653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/>
              <a:t>Test Board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93FC68E-C868-4DFB-8D46-59A0A6E04ED3}"/>
              </a:ext>
            </a:extLst>
          </p:cNvPr>
          <p:cNvSpPr/>
          <p:nvPr/>
        </p:nvSpPr>
        <p:spPr>
          <a:xfrm>
            <a:off x="5618175" y="1296401"/>
            <a:ext cx="1100030" cy="77002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DS110DF410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DDE0D95-951E-425F-B8E2-F933CF7EE210}"/>
              </a:ext>
            </a:extLst>
          </p:cNvPr>
          <p:cNvCxnSpPr>
            <a:endCxn id="8" idx="1"/>
          </p:cNvCxnSpPr>
          <p:nvPr/>
        </p:nvCxnSpPr>
        <p:spPr>
          <a:xfrm>
            <a:off x="2571320" y="1681411"/>
            <a:ext cx="728770" cy="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7587923-5498-44CF-A414-28A720292E13}"/>
              </a:ext>
            </a:extLst>
          </p:cNvPr>
          <p:cNvCxnSpPr>
            <a:cxnSpLocks/>
            <a:endCxn id="12" idx="1"/>
          </p:cNvCxnSpPr>
          <p:nvPr/>
        </p:nvCxnSpPr>
        <p:spPr>
          <a:xfrm>
            <a:off x="4403558" y="1674751"/>
            <a:ext cx="1214617" cy="666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75D79FD-2676-42DC-9DF8-5307C0A62B13}"/>
              </a:ext>
            </a:extLst>
          </p:cNvPr>
          <p:cNvCxnSpPr>
            <a:cxnSpLocks/>
            <a:stCxn id="9" idx="1"/>
          </p:cNvCxnSpPr>
          <p:nvPr/>
        </p:nvCxnSpPr>
        <p:spPr>
          <a:xfrm flipH="1">
            <a:off x="2571320" y="3408231"/>
            <a:ext cx="728770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BFCF711-CB03-4FDF-AA8D-51E3C7880FD4}"/>
              </a:ext>
            </a:extLst>
          </p:cNvPr>
          <p:cNvCxnSpPr>
            <a:cxnSpLocks/>
          </p:cNvCxnSpPr>
          <p:nvPr/>
        </p:nvCxnSpPr>
        <p:spPr>
          <a:xfrm flipH="1">
            <a:off x="4400121" y="3394480"/>
            <a:ext cx="2640786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325C315-EE8A-4B64-AD09-74ACE4BFF11B}"/>
              </a:ext>
            </a:extLst>
          </p:cNvPr>
          <p:cNvCxnSpPr>
            <a:stCxn id="12" idx="3"/>
          </p:cNvCxnSpPr>
          <p:nvPr/>
        </p:nvCxnSpPr>
        <p:spPr>
          <a:xfrm flipV="1">
            <a:off x="6718205" y="1674751"/>
            <a:ext cx="322702" cy="6661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D0A6A79-8E0A-471E-9151-20BE4E789246}"/>
              </a:ext>
            </a:extLst>
          </p:cNvPr>
          <p:cNvCxnSpPr/>
          <p:nvPr/>
        </p:nvCxnSpPr>
        <p:spPr>
          <a:xfrm>
            <a:off x="7040907" y="1681411"/>
            <a:ext cx="0" cy="1726819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B369C14-076F-49CC-A3C6-AC14316E3948}"/>
              </a:ext>
            </a:extLst>
          </p:cNvPr>
          <p:cNvCxnSpPr/>
          <p:nvPr/>
        </p:nvCxnSpPr>
        <p:spPr>
          <a:xfrm flipV="1">
            <a:off x="2847340" y="1607344"/>
            <a:ext cx="128587" cy="1571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AB759F6B-A8E5-4E0F-8DB2-B062EC8481DB}"/>
              </a:ext>
            </a:extLst>
          </p:cNvPr>
          <p:cNvSpPr txBox="1"/>
          <p:nvPr/>
        </p:nvSpPr>
        <p:spPr>
          <a:xfrm>
            <a:off x="2806300" y="1416706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4</a:t>
            </a:r>
            <a:endParaRPr lang="en-US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CF08F39-66D3-4699-B426-1CE91C0D2DBF}"/>
              </a:ext>
            </a:extLst>
          </p:cNvPr>
          <p:cNvCxnSpPr/>
          <p:nvPr/>
        </p:nvCxnSpPr>
        <p:spPr>
          <a:xfrm flipV="1">
            <a:off x="4611484" y="1607344"/>
            <a:ext cx="128587" cy="1571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F4923B0E-BD51-488F-92D5-3A729D2A6357}"/>
              </a:ext>
            </a:extLst>
          </p:cNvPr>
          <p:cNvSpPr txBox="1"/>
          <p:nvPr/>
        </p:nvSpPr>
        <p:spPr>
          <a:xfrm>
            <a:off x="4570444" y="1416706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4</a:t>
            </a:r>
            <a:endParaRPr lang="en-US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288F8E4-E549-400D-85A2-AEFF2337330E}"/>
              </a:ext>
            </a:extLst>
          </p:cNvPr>
          <p:cNvCxnSpPr/>
          <p:nvPr/>
        </p:nvCxnSpPr>
        <p:spPr>
          <a:xfrm flipV="1">
            <a:off x="6832618" y="1591858"/>
            <a:ext cx="128587" cy="1571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C387728-C06A-49D4-BEB6-F51D37BA0A86}"/>
              </a:ext>
            </a:extLst>
          </p:cNvPr>
          <p:cNvSpPr txBox="1"/>
          <p:nvPr/>
        </p:nvSpPr>
        <p:spPr>
          <a:xfrm>
            <a:off x="6791578" y="1401220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4</a:t>
            </a:r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32D27F0-2E25-40DA-B6DC-2B60B9FAB29B}"/>
              </a:ext>
            </a:extLst>
          </p:cNvPr>
          <p:cNvCxnSpPr/>
          <p:nvPr/>
        </p:nvCxnSpPr>
        <p:spPr>
          <a:xfrm flipV="1">
            <a:off x="2844047" y="3324988"/>
            <a:ext cx="128587" cy="1571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0D925864-87F5-453E-BDDF-DB6BEB384C89}"/>
              </a:ext>
            </a:extLst>
          </p:cNvPr>
          <p:cNvSpPr txBox="1"/>
          <p:nvPr/>
        </p:nvSpPr>
        <p:spPr>
          <a:xfrm>
            <a:off x="2803007" y="3134350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339260"/>
      </p:ext>
    </p:extLst>
  </p:cSld>
  <p:clrMapOvr>
    <a:masterClrMapping/>
  </p:clrMapOvr>
</p:sld>
</file>

<file path=ppt/theme/theme1.xml><?xml version="1.0" encoding="utf-8"?>
<a:theme xmlns:a="http://schemas.openxmlformats.org/drawingml/2006/main" name="2_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0450184F-FECE-4F4E-9465-90FF95DEA0E4}" vid="{4EBE6972-D454-4FA8-9A2F-9FAFE2BB323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 - No CIP marking</Template>
  <TotalTime>2</TotalTime>
  <Words>25</Words>
  <Application>Microsoft Office PowerPoint</Application>
  <PresentationFormat>On-screen Show (16:9)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2_FinalPowerpoint</vt:lpstr>
      <vt:lpstr>GD Block Diagram</vt:lpstr>
      <vt:lpstr>GD Block Diagram</vt:lpstr>
    </vt:vector>
  </TitlesOfParts>
  <Company>Texas Instruments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GD Block Diagram</dc:title>
  <dc:creator>Miller, Drew</dc:creator>
  <cp:lastModifiedBy>Miller, Drew</cp:lastModifiedBy>
  <cp:revision>1</cp:revision>
  <dcterms:created xsi:type="dcterms:W3CDTF">2023-10-31T19:14:53Z</dcterms:created>
  <dcterms:modified xsi:type="dcterms:W3CDTF">2023-10-31T19:17:31Z</dcterms:modified>
</cp:coreProperties>
</file>