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97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76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61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36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46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31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48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695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21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25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94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678D2-F80A-4F03-B496-CDF69C534F3D}" type="datetimeFigureOut">
              <a:rPr lang="ko-KR" altLang="en-US" smtClean="0"/>
              <a:t>2021-01-29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C864-EAD3-41A2-96A4-D3E668D0D1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7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fe_image_2@s-c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036496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15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Yun, Billy</dc:creator>
  <cp:lastModifiedBy>Yun, Billy</cp:lastModifiedBy>
  <cp:revision>1</cp:revision>
  <dcterms:created xsi:type="dcterms:W3CDTF">2021-01-29T04:32:20Z</dcterms:created>
  <dcterms:modified xsi:type="dcterms:W3CDTF">2021-01-29T04:32:57Z</dcterms:modified>
</cp:coreProperties>
</file>