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96" r:id="rId4"/>
    <p:sldId id="29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969" autoAdjust="0"/>
  </p:normalViewPr>
  <p:slideViewPr>
    <p:cSldViewPr snapToGrid="0">
      <p:cViewPr varScale="1">
        <p:scale>
          <a:sx n="64" d="100"/>
          <a:sy n="64" d="100"/>
        </p:scale>
        <p:origin x="8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18553-1FF4-4CAD-8C64-4528B6D2BF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247B61-28DE-4668-8F8E-3E7DCB8CF2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D6D3F-577A-4D73-B3F1-7FB09C5CF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7975E-C792-4E36-BE00-E3A00179F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8A944-324D-48F7-AC8D-DC6F052BC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4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1B7-0BAF-4259-8BC5-21E7636C0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4D3479-D3D9-447E-8B69-1FB158280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53943-7856-44AB-8632-4FC4E41DD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E4FCD-CF3E-4288-8621-C3D60E689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135B7-0D2B-4CD0-95A2-56EE61F3A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56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7633F7-C83A-49C0-B600-76DD99E43C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BA90AD-933C-478C-9DF9-40195CAE8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7D414-BD18-4DBF-9D42-F363896D1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671E4-F755-466B-8E00-3C4D81849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EF20B-84A9-4302-A8BB-84F36BFBF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6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0B977-D931-4AB5-9910-11B142705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3D2CD-50C6-47A6-90D1-0996A4A90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74254-0187-4026-96CB-FBC200184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8D496-2AA2-4732-BBBD-DA8291B77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49560-2094-417C-8935-0EDE80F45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16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74FE7-9944-4A70-BDAD-9AB3DD97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3926DA-F2AA-4584-B0C6-D1E7AEBB0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FEAE4-9413-44CC-99C6-113AF400E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9C36B-BDA5-4903-B561-A06D603E2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8D472-E419-4A8B-92DD-BF959D0B7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CBD1B-DA1D-4915-9261-3C3000747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F6F36-4379-4F76-BB1D-E5040B2A8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F9D45E-0650-4BD5-AA3E-EE53843667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D4CA7A-AAA4-428D-B05F-696FCBCC7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983D90-1B16-48AF-9812-0ACDB9BBC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EE3D46-D441-49A9-B72E-217A36FF3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A6982-9917-4429-A366-EA102CFE8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4BCBC-6339-42AF-9FA1-F4DEF5CE4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3ECFC5-AE3A-4D6F-9EF1-BFAE41367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48E027-17BC-4557-A227-6E82422FDD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418F03-1407-42D3-AE37-16F1730F7D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3E8FBE-175D-454E-9117-4210ADB5F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46AF13-DF2D-4CD5-9889-689C7DF4D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2E2E0D-4310-4976-8794-4592BF2F7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1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DE0E2-C90D-4E18-8413-34D1441FE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0D821F-35C4-49CD-850B-99BC7A0FE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19130-EEB5-47D9-8461-697130A48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D8225A-AD93-4C51-8737-3B482BE80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00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38CE9A-4C66-42FC-BF68-634B22501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8609D-5BBA-48E8-950E-DA29DE550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3F9F9F-8EB0-4273-936B-DC2B9DD86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83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4C0BF-50E4-4637-A004-43BF43EA1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C37EC-02C9-4AD9-B0E6-DC9FE2333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124A5A-0CD2-4E3B-AE76-992F68083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2529E3-F2A3-4CEE-892D-C53395C98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57228-5782-4E3A-80DE-08440269C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B23560-B8E3-4780-B2C1-396B7F4E2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90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34484-2529-4C6A-8265-1B9AB9FC6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308D37-6E90-41FA-AD0E-5003392EF1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C70A51-36A7-49CA-9CED-98579BCD5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290AB3-CF71-48C4-94D2-3329A6A28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DCF0C-E2B0-4981-8576-7C3E1E471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235C24-2FB3-4E91-BD80-38504A807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6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2550AC-FE05-4A08-A5CF-6AE59C8AE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77F801-C2FF-453E-AA2A-D4486CF56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D48D2-C2BE-4DA4-B047-AFA67BC390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5B50F-1180-499D-B038-E74DCC91B9F8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65FBD-F522-4913-BE46-4575E8C226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00F9C-C338-4EDF-9A0D-EFC772FDD2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710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C363E-0AA9-4FCD-9796-3A5F4283D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336258" cy="2479675"/>
          </a:xfrm>
        </p:spPr>
        <p:txBody>
          <a:bodyPr>
            <a:normAutofit/>
          </a:bodyPr>
          <a:lstStyle/>
          <a:p>
            <a:r>
              <a:rPr lang="en-US" sz="4800" dirty="0"/>
              <a:t>GTK schematic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D7A84B-DFFE-4623-BDC9-C339024543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3333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7C92C0-ECEE-4DF7-B545-AAFD47AA1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TUSB8041 Hub2 review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2BAA98-02C0-436D-BB02-E4DE0FDCAED9}"/>
              </a:ext>
            </a:extLst>
          </p:cNvPr>
          <p:cNvSpPr txBox="1"/>
          <p:nvPr/>
        </p:nvSpPr>
        <p:spPr>
          <a:xfrm>
            <a:off x="838200" y="1810088"/>
            <a:ext cx="7833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1: if there is no AC cap on hub 1 downstream port, C8113/C8114 should be 100nf.</a:t>
            </a:r>
          </a:p>
          <a:p>
            <a:endParaRPr lang="en-US" dirty="0"/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587C92C0-ECEE-4DF7-B545-AAFD47AA17E6}"/>
              </a:ext>
            </a:extLst>
          </p:cNvPr>
          <p:cNvSpPr txBox="1">
            <a:spLocks/>
          </p:cNvSpPr>
          <p:nvPr/>
        </p:nvSpPr>
        <p:spPr>
          <a:xfrm>
            <a:off x="9442402" y="0"/>
            <a:ext cx="225510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4E0DA3-72E2-471B-A053-414F591804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87" y="3205709"/>
            <a:ext cx="8048625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844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7C92C0-ECEE-4DF7-B545-AAFD47AA1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TUSB8041 hub2 review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2BAA98-02C0-436D-BB02-E4DE0FDCAED9}"/>
              </a:ext>
            </a:extLst>
          </p:cNvPr>
          <p:cNvSpPr txBox="1"/>
          <p:nvPr/>
        </p:nvSpPr>
        <p:spPr>
          <a:xfrm>
            <a:off x="838200" y="1810088"/>
            <a:ext cx="7833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1: Test pin should be grounded</a:t>
            </a:r>
          </a:p>
          <a:p>
            <a:r>
              <a:rPr lang="en-US" dirty="0"/>
              <a:t>2: Power switching and overcurrent is not implemented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587C92C0-ECEE-4DF7-B545-AAFD47AA17E6}"/>
              </a:ext>
            </a:extLst>
          </p:cNvPr>
          <p:cNvSpPr txBox="1">
            <a:spLocks/>
          </p:cNvSpPr>
          <p:nvPr/>
        </p:nvSpPr>
        <p:spPr>
          <a:xfrm>
            <a:off x="9442402" y="0"/>
            <a:ext cx="225510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F92A3B-2E08-40BE-A6F0-9E11559E50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1528" y="3237875"/>
            <a:ext cx="5278428" cy="325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821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7C92C0-ECEE-4DF7-B545-AAFD47AA1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TUSB8041 hub2 review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2BAA98-02C0-436D-BB02-E4DE0FDCAED9}"/>
              </a:ext>
            </a:extLst>
          </p:cNvPr>
          <p:cNvSpPr txBox="1"/>
          <p:nvPr/>
        </p:nvSpPr>
        <p:spPr>
          <a:xfrm>
            <a:off x="838200" y="1810088"/>
            <a:ext cx="8080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1: USB_vbus0, USB_vbus1 are for Device0-Device1 VBUS? What is max </a:t>
            </a:r>
            <a:r>
              <a:rPr lang="en-US" b="1" dirty="0"/>
              <a:t>current</a:t>
            </a:r>
            <a:r>
              <a:rPr lang="en-US" dirty="0"/>
              <a:t> for USB_vbus0, USB_vbus1 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587C92C0-ECEE-4DF7-B545-AAFD47AA17E6}"/>
              </a:ext>
            </a:extLst>
          </p:cNvPr>
          <p:cNvSpPr txBox="1">
            <a:spLocks/>
          </p:cNvSpPr>
          <p:nvPr/>
        </p:nvSpPr>
        <p:spPr>
          <a:xfrm>
            <a:off x="9442402" y="0"/>
            <a:ext cx="225510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66DB93B-F629-45DD-9701-4901DD0FDB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050" y="3429000"/>
            <a:ext cx="8343900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622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14803</TotalTime>
  <Words>76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GTK schematic review</vt:lpstr>
      <vt:lpstr>TUSB8041 Hub2 review</vt:lpstr>
      <vt:lpstr>TUSB8041 hub2 review</vt:lpstr>
      <vt:lpstr>TUSB8041 hub2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Zhou, Brian</dc:creator>
  <cp:lastModifiedBy>Zhou, Brian</cp:lastModifiedBy>
  <cp:revision>62</cp:revision>
  <dcterms:created xsi:type="dcterms:W3CDTF">2023-10-20T02:40:56Z</dcterms:created>
  <dcterms:modified xsi:type="dcterms:W3CDTF">2024-01-24T03:34:27Z</dcterms:modified>
</cp:coreProperties>
</file>