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79" r:id="rId4"/>
    <p:sldId id="280" r:id="rId5"/>
    <p:sldId id="281" r:id="rId6"/>
    <p:sldId id="288" r:id="rId7"/>
    <p:sldId id="287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1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4600-4809-488D-865B-64C7E717B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863B5-3559-4B69-BF0E-7E106C057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9CF2D-2D3B-45D5-8DE9-A9CC0737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C4E6-C187-4152-9198-3D0564BCC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D5B3D-9464-45A6-84EB-E753E362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0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0A0D-8817-45FB-A95B-0DDB14B9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032A7-86FE-48EC-BDEC-FB877103E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7092F-5C39-448B-B243-AF4E0128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441EF-53A8-475D-8E7B-BCB8C837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06D3-7D47-43DE-B8DE-F728E76F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1E70C0-9129-43D7-90D5-091F83A28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C51DA-B691-49DC-A616-83BDE66B6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F7E1-72D1-4932-9A19-C971F2DB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C0779-7983-43AA-9B63-C151CD55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C5283-2B01-4CC4-BDBA-710D0D82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0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3AF19-DCD3-4CB4-BEA2-09E08313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E94D-06D7-4F95-81BF-332894C39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DE563-85E5-40AF-8886-811E15FC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46177-73FE-4E6F-872F-3E104362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9F1C1-C089-4BCF-9ECD-6C95D89D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7F39-6132-45EA-BD7C-B90D4E9E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93ECA-D685-468C-B79B-D87314165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FDE84-BB10-4BD2-B4C6-B7A30F4D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73374-4F97-48AB-9A6D-FDAD029E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A6E1F-E196-4D11-87F7-9C31A20C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8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71EA-F374-4E94-AE08-C7E52621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85365-1C0C-4076-91AF-8DE927A70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939FF-386F-4245-BDBA-C36D45CAD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FB359-6D61-459D-860A-C62A6AC9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2693D-23B8-45C6-836C-A16BF82A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83DCE-B450-4F53-A159-8564814F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0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E750B-3044-467C-8395-84BD32EF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15A08-96EC-43F3-ACB9-38BC9BE9C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5DB92-BA78-453D-B8F9-FDC02724B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21122-21E4-476F-8826-7A7A4932B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FD9AC-D257-43AF-ABFA-EFBB9B19A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63BA8-C7E4-4C6B-BBA3-36F6725E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E8AFB-7D48-4BBA-AC33-BC8592C2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DBEEF-294E-4743-B28B-185F8BFB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E9EA-9066-4768-8EA5-C783FAE5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4CC12-5B61-4F48-A024-C3387012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C0382-671C-419D-A6CD-7B42A75D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FD78D-4478-4C3C-BF99-9E4BBAFE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5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A7392-FAFA-447C-9C23-20F3331B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97D62-2195-43B5-AAA8-B7BC47A0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0E8E0-B5A6-4456-8559-791CC3DA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86B5-D933-4082-85F7-2461F484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93B07-DF83-4A7E-B1A4-2151FC305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F54C7-5F80-462A-8768-427A03CF0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AD619-9315-4A55-9E3D-1B419582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9F60-27DD-4446-B376-4C2AA922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AA5B3-C049-43AD-9FBB-8C4BCFFC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6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DCF1-2FCA-45EA-A9A2-405EA42B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63106-D1AC-4728-A849-4AB4E0CC9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874BE-25A3-4780-988E-D3674AC97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C55E5-8FE6-446F-B110-83463A4A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5A2F8-D7E6-4D91-957B-B9ACE52D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E5FD2-ABF3-4B3A-9792-0B489E94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591CE-9DD1-4037-826A-B768D56D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5109A-4DFF-43C1-8BCF-B2FBCF653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9A679-F168-41F2-A450-DB467E829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31666-2C7E-44A0-8789-F1316458280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708DA-4D58-4E0F-A0E1-3B9519DA9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7E2BD-216A-4106-89F1-8CD93A91C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875C-8B1E-4AC0-A325-EC4D27B1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DF4F-34A2-48C7-B3CA-EEF88EE4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trace measurement synopsis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28FE-91E3-48C9-830F-AD5BDCACD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made a comparison signal measurement using 4GHz bandwidth scope between a reference board (PHY chip: DP83867IRPAP 64 pin package) and GigE board (PHY chip: DP83867IRRGZ 48 pin package) </a:t>
            </a:r>
          </a:p>
          <a:p>
            <a:r>
              <a:rPr lang="en-US" dirty="0"/>
              <a:t>There are some signal integrity issue observed on GigE board, especially on RX_CLK signal.</a:t>
            </a:r>
          </a:p>
          <a:p>
            <a:r>
              <a:rPr lang="en-US" dirty="0"/>
              <a:t>Please take a close look of the scope signal shot </a:t>
            </a:r>
          </a:p>
        </p:txBody>
      </p:sp>
    </p:spTree>
    <p:extLst>
      <p:ext uri="{BB962C8B-B14F-4D97-AF65-F5344CB8AC3E}">
        <p14:creationId xmlns:p14="http://schemas.microsoft.com/office/powerpoint/2010/main" val="159837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B02C48-6744-40FD-AE42-99740135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549275"/>
          </a:xfrm>
        </p:spPr>
        <p:txBody>
          <a:bodyPr>
            <a:noAutofit/>
          </a:bodyPr>
          <a:lstStyle/>
          <a:p>
            <a:r>
              <a:rPr lang="en-US" sz="3600" b="1" dirty="0"/>
              <a:t>VMIO3.3V and +3.3V (left: 64-pin, right: 48-pin)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C14FA-5508-46AB-9753-8CF74F7C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49" y="625151"/>
            <a:ext cx="5148681" cy="2803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1AAA7C-3D9A-4464-98A6-D4BC9722A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91" y="3832189"/>
            <a:ext cx="5148681" cy="2677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DD3A9C-DEEB-4E6D-B854-B728B5817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540" y="625151"/>
            <a:ext cx="5148681" cy="2803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7C85E-C40A-4E73-BBCF-3E770C8BB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541" y="3832189"/>
            <a:ext cx="5148681" cy="26776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75BE6-8D1E-4B1A-8F42-A2629DB11FB0}"/>
              </a:ext>
            </a:extLst>
          </p:cNvPr>
          <p:cNvSpPr txBox="1"/>
          <p:nvPr/>
        </p:nvSpPr>
        <p:spPr>
          <a:xfrm>
            <a:off x="578420" y="3429000"/>
            <a:ext cx="4819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board +VMIO3.3V power supply  (ripple: 102mV)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7E99B-9435-46D8-9BEF-A340EE10B2EC}"/>
              </a:ext>
            </a:extLst>
          </p:cNvPr>
          <p:cNvSpPr txBox="1"/>
          <p:nvPr/>
        </p:nvSpPr>
        <p:spPr>
          <a:xfrm>
            <a:off x="6448278" y="3428999"/>
            <a:ext cx="4701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GigE board +VMIO3.3V power supply input from CN1 (ripple: 71.4mV)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AA195-80D0-46FE-BD80-E9A2B5A6FB50}"/>
              </a:ext>
            </a:extLst>
          </p:cNvPr>
          <p:cNvSpPr txBox="1"/>
          <p:nvPr/>
        </p:nvSpPr>
        <p:spPr>
          <a:xfrm>
            <a:off x="578420" y="6522778"/>
            <a:ext cx="4701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board +3.3V power supply output (ripple: 71.4mV)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422546-F962-4FB4-9901-18875D65A94A}"/>
              </a:ext>
            </a:extLst>
          </p:cNvPr>
          <p:cNvSpPr txBox="1"/>
          <p:nvPr/>
        </p:nvSpPr>
        <p:spPr>
          <a:xfrm>
            <a:off x="6620013" y="6523574"/>
            <a:ext cx="4701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GigE board +3.3V power supply U1 output (ripple: 81.6mV) </a:t>
            </a:r>
          </a:p>
        </p:txBody>
      </p:sp>
    </p:spTree>
    <p:extLst>
      <p:ext uri="{BB962C8B-B14F-4D97-AF65-F5344CB8AC3E}">
        <p14:creationId xmlns:p14="http://schemas.microsoft.com/office/powerpoint/2010/main" val="95807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BC0E-C8A1-47BE-8122-CA6666B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8"/>
            <a:ext cx="10515600" cy="325340"/>
          </a:xfrm>
        </p:spPr>
        <p:txBody>
          <a:bodyPr>
            <a:noAutofit/>
          </a:bodyPr>
          <a:lstStyle/>
          <a:p>
            <a:r>
              <a:rPr lang="en-US" sz="2800" b="1" dirty="0"/>
              <a:t>+2.5V and +1.1V/1.0V (left: 64-pin, right: 48-pin)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609FC-271B-4F7E-99A7-A0095038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15" y="496455"/>
            <a:ext cx="5103850" cy="2856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0334C6-A129-44BA-A8C0-D88427D08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15" y="3621491"/>
            <a:ext cx="5134819" cy="2856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F3139-01A0-489F-BC18-BAF573BB2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50" y="496455"/>
            <a:ext cx="5140748" cy="2856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6EBA9-F9E6-4B50-BA78-D2FFEB878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950" y="3621491"/>
            <a:ext cx="5050964" cy="2856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94421B-6CF5-466B-ACEB-8DBEEED27635}"/>
              </a:ext>
            </a:extLst>
          </p:cNvPr>
          <p:cNvSpPr txBox="1"/>
          <p:nvPr/>
        </p:nvSpPr>
        <p:spPr>
          <a:xfrm>
            <a:off x="891086" y="3365730"/>
            <a:ext cx="4701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board +2.5V power supply output (ripple: 81.6mV)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C5D70-01CC-4E9A-A7AB-9E1804A864E7}"/>
              </a:ext>
            </a:extLst>
          </p:cNvPr>
          <p:cNvSpPr txBox="1"/>
          <p:nvPr/>
        </p:nvSpPr>
        <p:spPr>
          <a:xfrm>
            <a:off x="6469573" y="3365017"/>
            <a:ext cx="4701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GigE board +2.5V power supply output (ripple: 102mV)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A2CD1-E3A1-483B-BE14-D731B76A3DC0}"/>
              </a:ext>
            </a:extLst>
          </p:cNvPr>
          <p:cNvSpPr txBox="1"/>
          <p:nvPr/>
        </p:nvSpPr>
        <p:spPr>
          <a:xfrm>
            <a:off x="816989" y="6495793"/>
            <a:ext cx="4701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Reference board +1.1V power supply output (ripple: 102.1mV)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D7044-487A-45AC-8A15-BD97895E3723}"/>
              </a:ext>
            </a:extLst>
          </p:cNvPr>
          <p:cNvSpPr txBox="1"/>
          <p:nvPr/>
        </p:nvSpPr>
        <p:spPr>
          <a:xfrm>
            <a:off x="6689197" y="6500979"/>
            <a:ext cx="4701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GigE board +1.0V power supply output (ripple: 102mV) </a:t>
            </a:r>
          </a:p>
        </p:txBody>
      </p:sp>
    </p:spTree>
    <p:extLst>
      <p:ext uri="{BB962C8B-B14F-4D97-AF65-F5344CB8AC3E}">
        <p14:creationId xmlns:p14="http://schemas.microsoft.com/office/powerpoint/2010/main" val="382033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489D-D8BA-4080-B355-5135661A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38"/>
            <a:ext cx="10515600" cy="362663"/>
          </a:xfrm>
        </p:spPr>
        <p:txBody>
          <a:bodyPr>
            <a:noAutofit/>
          </a:bodyPr>
          <a:lstStyle/>
          <a:p>
            <a:r>
              <a:rPr lang="en-US" sz="3200" b="1" dirty="0"/>
              <a:t>25MHz OSC probed at two end of cap (left: 64-pin, right: 48-pin)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80ABA-6CF1-498A-B55B-83157EE5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455" y="564464"/>
            <a:ext cx="5093934" cy="267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55874F-662A-473C-9AC8-6FABD8E3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455" y="3623412"/>
            <a:ext cx="5166015" cy="2845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4F3FA-E3BD-45CD-983B-BCD6BA331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06" y="550853"/>
            <a:ext cx="5134501" cy="2683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E8212A-1C5F-45DB-A8A9-73CCDB108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92" y="3623412"/>
            <a:ext cx="5166015" cy="28458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A75E7-FD33-449B-A784-8221527DFFAE}"/>
              </a:ext>
            </a:extLst>
          </p:cNvPr>
          <p:cNvSpPr/>
          <p:nvPr/>
        </p:nvSpPr>
        <p:spPr>
          <a:xfrm>
            <a:off x="598466" y="3234588"/>
            <a:ext cx="437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Reference board 25MHz oscillator out signal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5DFD1-CD8A-4CAA-964D-0A96B2D69C3A}"/>
              </a:ext>
            </a:extLst>
          </p:cNvPr>
          <p:cNvSpPr/>
          <p:nvPr/>
        </p:nvSpPr>
        <p:spPr>
          <a:xfrm>
            <a:off x="6162622" y="3244334"/>
            <a:ext cx="5011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GigE board 25MHz oscillator out signal (OSC1 pin3)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8E0FA3-A5B1-4CA3-BB12-567E77F4B45C}"/>
              </a:ext>
            </a:extLst>
          </p:cNvPr>
          <p:cNvSpPr/>
          <p:nvPr/>
        </p:nvSpPr>
        <p:spPr>
          <a:xfrm>
            <a:off x="33728" y="6469224"/>
            <a:ext cx="550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Reference board 25MHz oscillator signal to XI pin of PHY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247314-B59A-41B7-B4A6-FA99E2BEE522}"/>
              </a:ext>
            </a:extLst>
          </p:cNvPr>
          <p:cNvSpPr/>
          <p:nvPr/>
        </p:nvSpPr>
        <p:spPr>
          <a:xfrm>
            <a:off x="5976009" y="6436151"/>
            <a:ext cx="5418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GigE board 25MHz oscillator signal to PHY chip XI pin15 </a:t>
            </a:r>
          </a:p>
        </p:txBody>
      </p:sp>
    </p:spTree>
    <p:extLst>
      <p:ext uri="{BB962C8B-B14F-4D97-AF65-F5344CB8AC3E}">
        <p14:creationId xmlns:p14="http://schemas.microsoft.com/office/powerpoint/2010/main" val="330433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E812-C72A-471A-87B6-DFD8CED4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6" y="0"/>
            <a:ext cx="10515600" cy="469762"/>
          </a:xfrm>
        </p:spPr>
        <p:txBody>
          <a:bodyPr>
            <a:noAutofit/>
          </a:bodyPr>
          <a:lstStyle/>
          <a:p>
            <a:r>
              <a:rPr lang="en-US" sz="3200" b="1" dirty="0"/>
              <a:t>RX_CLK at two ends of serial resistor (left: 64-pin, right: 48-pin)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39086-958E-43DC-870B-E0DAAEDD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316" y="3626765"/>
            <a:ext cx="4996647" cy="2824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64128-D0FA-4393-A2EC-A1CDC054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316" y="546459"/>
            <a:ext cx="5005782" cy="2681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C3664-A91D-4486-AD98-69DA470F9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6" y="469762"/>
            <a:ext cx="5110510" cy="2758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0836CF-1A67-4CC3-8204-D79AF86FB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6" y="3553268"/>
            <a:ext cx="5110510" cy="28981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DC0E45-8611-4CDB-82A5-3984A9325635}"/>
              </a:ext>
            </a:extLst>
          </p:cNvPr>
          <p:cNvSpPr/>
          <p:nvPr/>
        </p:nvSpPr>
        <p:spPr>
          <a:xfrm>
            <a:off x="5995572" y="3228392"/>
            <a:ext cx="4354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GigE board 125MHz RX_CLK signal out of PHY chip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27A0A-0B41-4083-9DBF-21313C021B78}"/>
              </a:ext>
            </a:extLst>
          </p:cNvPr>
          <p:cNvSpPr/>
          <p:nvPr/>
        </p:nvSpPr>
        <p:spPr>
          <a:xfrm>
            <a:off x="447008" y="3214714"/>
            <a:ext cx="4818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Reference board 125MHz RX_CLK signal out of PHY chip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C44BE3-8ACD-48A8-8D57-1334552DF918}"/>
              </a:ext>
            </a:extLst>
          </p:cNvPr>
          <p:cNvSpPr/>
          <p:nvPr/>
        </p:nvSpPr>
        <p:spPr>
          <a:xfrm>
            <a:off x="206580" y="6436505"/>
            <a:ext cx="4164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Reference board 125MHz RX_CLK signal to MAC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9D9EB-4ED1-4D10-8CDB-053C80841783}"/>
              </a:ext>
            </a:extLst>
          </p:cNvPr>
          <p:cNvSpPr/>
          <p:nvPr/>
        </p:nvSpPr>
        <p:spPr>
          <a:xfrm>
            <a:off x="5932165" y="6435887"/>
            <a:ext cx="5415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GigE board 125MHz RX_CLK signal measured at R9 end to MAC</a:t>
            </a:r>
          </a:p>
        </p:txBody>
      </p:sp>
    </p:spTree>
    <p:extLst>
      <p:ext uri="{BB962C8B-B14F-4D97-AF65-F5344CB8AC3E}">
        <p14:creationId xmlns:p14="http://schemas.microsoft.com/office/powerpoint/2010/main" val="44071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AB47A-AD34-4D5F-AD69-DED72427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8410"/>
          </a:xfrm>
        </p:spPr>
        <p:txBody>
          <a:bodyPr>
            <a:noAutofit/>
          </a:bodyPr>
          <a:lstStyle/>
          <a:p>
            <a:r>
              <a:rPr lang="en-US" sz="3200" dirty="0"/>
              <a:t>Reset_RX_D0_RX_D2 at powerup  (left: 64-pin, right: 48-pin)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CAB18-E81D-463E-8F21-516735AC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2" y="1054339"/>
            <a:ext cx="5147609" cy="33851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C8224B-30A8-4416-A07F-B12291B63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228" y="1054339"/>
            <a:ext cx="5147609" cy="33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B6E0-0A3C-4F98-9B83-261C5167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+2.5V, Reset, VMIO3.3V (left: 64-pin, right: 48-pin)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11B1D-B773-4413-A1F6-7BAF9BAD2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4" y="2196927"/>
            <a:ext cx="5997190" cy="3932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32BD74-BDD7-4D17-ADE2-7D2C645C4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840" y="2196927"/>
            <a:ext cx="6039160" cy="39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C4F8-4FF9-45D6-9157-CA92B7CC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MDI signal (left: 64-pin, right: 48-pin)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9C55B-F3E1-4832-9707-C8A3BD6E6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7" y="2012434"/>
            <a:ext cx="5503511" cy="3606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291AB-B8F4-464E-8E43-C7AB73FE6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51" y="2012434"/>
            <a:ext cx="5554379" cy="36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78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355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Scope trace measurement synopsis</vt:lpstr>
      <vt:lpstr>VMIO3.3V and +3.3V (left: 64-pin, right: 48-pin)</vt:lpstr>
      <vt:lpstr>+2.5V and +1.1V/1.0V (left: 64-pin, right: 48-pin)</vt:lpstr>
      <vt:lpstr>25MHz OSC probed at two end of cap (left: 64-pin, right: 48-pin)</vt:lpstr>
      <vt:lpstr>RX_CLK at two ends of serial resistor (left: 64-pin, right: 48-pin)</vt:lpstr>
      <vt:lpstr>Reset_RX_D0_RX_D2 at powerup  (left: 64-pin, right: 48-pin)</vt:lpstr>
      <vt:lpstr>+2.5V, Reset, VMIO3.3V (left: 64-pin, right: 48-pin)</vt:lpstr>
      <vt:lpstr>MDI signal (left: 64-pin, right: 48-pin)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GigE Board Ethernet Test and Debug</dc:title>
  <dc:creator>Xu, Jimmy</dc:creator>
  <cp:lastModifiedBy>Xu, Jimmy</cp:lastModifiedBy>
  <cp:revision>56</cp:revision>
  <dcterms:created xsi:type="dcterms:W3CDTF">2020-08-30T03:53:59Z</dcterms:created>
  <dcterms:modified xsi:type="dcterms:W3CDTF">2020-09-22T21:15:06Z</dcterms:modified>
</cp:coreProperties>
</file>