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8" r:id="rId4"/>
    <p:sldId id="257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3.png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4688051" y="157297"/>
            <a:ext cx="329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串行器初始化流程</a:t>
            </a:r>
            <a:endParaRPr lang="en-US" altLang="zh-CN" b="1" dirty="0"/>
          </a:p>
          <a:p>
            <a:r>
              <a:rPr lang="en-US" altLang="zh-CN" b="1" dirty="0"/>
              <a:t>Serializer initialization process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0505" y="887095"/>
            <a:ext cx="5400000" cy="268513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30505" y="3655695"/>
            <a:ext cx="5400000" cy="99627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6336665" y="887095"/>
            <a:ext cx="5400000" cy="242153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690360" y="4021455"/>
            <a:ext cx="2543175" cy="990600"/>
          </a:xfrm>
          <a:prstGeom prst="rect">
            <a:avLst/>
          </a:prstGeom>
        </p:spPr>
      </p:pic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6336665" y="3392099"/>
            <a:ext cx="5624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1</a:t>
            </a:r>
            <a:r>
              <a:rPr lang="zh-CN" altLang="en-US" sz="1600" dirty="0"/>
              <a:t>）初始化</a:t>
            </a:r>
            <a:r>
              <a:rPr lang="en-US" altLang="zh-CN" sz="1600" dirty="0"/>
              <a:t>933</a:t>
            </a:r>
            <a:r>
              <a:rPr lang="zh-CN" altLang="en-US" sz="1600" dirty="0"/>
              <a:t>寄存器（</a:t>
            </a:r>
            <a:r>
              <a:rPr lang="en-US" altLang="zh-CN" sz="1600" dirty="0"/>
              <a:t>0x01</a:t>
            </a:r>
            <a:r>
              <a:rPr lang="zh-CN" altLang="en-US" sz="1600" dirty="0"/>
              <a:t>和</a:t>
            </a:r>
            <a:r>
              <a:rPr lang="en-US" altLang="zh-CN" sz="1600" dirty="0"/>
              <a:t>0x27</a:t>
            </a:r>
            <a:r>
              <a:rPr lang="zh-CN" altLang="en-US" sz="1600" dirty="0"/>
              <a:t>）</a:t>
            </a:r>
            <a:endParaRPr lang="en-US" altLang="zh-CN" sz="1600" dirty="0"/>
          </a:p>
          <a:p>
            <a:r>
              <a:rPr lang="en-US" altLang="zh-CN" sz="1600" dirty="0"/>
              <a:t>1) Initialize the 933 register (0x01 and 0x27</a:t>
            </a:r>
            <a:endParaRPr lang="zh-CN" altLang="en-US" sz="1600" dirty="0"/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6336665" y="5191760"/>
            <a:ext cx="5306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2</a:t>
            </a:r>
            <a:r>
              <a:rPr lang="zh-CN" altLang="en-US" sz="1600" dirty="0"/>
              <a:t>）检查</a:t>
            </a:r>
            <a:r>
              <a:rPr lang="en-US" altLang="zh-CN" sz="1600" dirty="0"/>
              <a:t>933</a:t>
            </a:r>
            <a:r>
              <a:rPr lang="zh-CN" altLang="en-US" sz="1600" dirty="0"/>
              <a:t>寄存器（</a:t>
            </a:r>
            <a:r>
              <a:rPr lang="en-US" altLang="zh-CN" sz="1600" dirty="0"/>
              <a:t>0x0C</a:t>
            </a:r>
            <a:r>
              <a:rPr lang="zh-CN" altLang="en-US" sz="1600" dirty="0"/>
              <a:t>）</a:t>
            </a:r>
          </a:p>
          <a:p>
            <a:pPr indent="457200"/>
            <a:r>
              <a:rPr lang="zh-CN" altLang="en-US" sz="1600" dirty="0"/>
              <a:t>初始化后，检查</a:t>
            </a:r>
            <a:r>
              <a:rPr lang="en-US" altLang="zh-CN" sz="1600" dirty="0"/>
              <a:t>0x0C</a:t>
            </a:r>
            <a:r>
              <a:rPr lang="zh-CN" altLang="en-US" sz="1600" dirty="0"/>
              <a:t>无错误位，否则重新初始化（最多检查</a:t>
            </a:r>
            <a:r>
              <a:rPr lang="en-US" altLang="zh-CN" sz="1600" dirty="0"/>
              <a:t>5</a:t>
            </a:r>
            <a:r>
              <a:rPr lang="zh-CN" altLang="en-US" sz="1600" dirty="0"/>
              <a:t>次）</a:t>
            </a:r>
            <a:endParaRPr lang="en-US" altLang="zh-CN" sz="1600" dirty="0"/>
          </a:p>
          <a:p>
            <a:pPr indent="457200"/>
            <a:r>
              <a:rPr lang="en-US" altLang="zh-CN" sz="1600" dirty="0"/>
              <a:t>2) Check the 933 register (0x0C)</a:t>
            </a:r>
          </a:p>
          <a:p>
            <a:pPr indent="457200"/>
            <a:r>
              <a:rPr lang="en-US" altLang="zh-CN" sz="1600" dirty="0"/>
              <a:t>After initialization, check 0x0C no error bit, otherwise re-initialize (check up to 5 times)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48640" y="264160"/>
            <a:ext cx="554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Abnormal monitoring</a:t>
            </a:r>
            <a:endParaRPr lang="en-US" altLang="zh-CN" b="1" dirty="0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548640" y="698500"/>
            <a:ext cx="8259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监控机制：每秒查询一下</a:t>
            </a:r>
            <a:r>
              <a:rPr lang="en-US" altLang="zh-CN" sz="1600" dirty="0"/>
              <a:t>0x0C</a:t>
            </a:r>
            <a:r>
              <a:rPr lang="zh-CN" altLang="en-US" sz="1600" dirty="0"/>
              <a:t>寄存器；</a:t>
            </a:r>
          </a:p>
          <a:p>
            <a:r>
              <a:rPr lang="zh-CN" altLang="en-US" sz="1600" dirty="0"/>
              <a:t>异常处理：出现</a:t>
            </a:r>
            <a:r>
              <a:rPr lang="en-US" altLang="zh-CN" sz="1600" dirty="0"/>
              <a:t>Link Detected</a:t>
            </a:r>
            <a:r>
              <a:rPr lang="zh-CN" altLang="en-US" sz="1600" dirty="0"/>
              <a:t>丢失，报诊断故障；</a:t>
            </a:r>
            <a:endParaRPr lang="en-US" altLang="zh-CN" sz="1600" dirty="0"/>
          </a:p>
          <a:p>
            <a:r>
              <a:rPr lang="en-US" altLang="zh-CN" sz="1600" dirty="0"/>
              <a:t>Monitoring mechanism: Query the 0x0C register every </a:t>
            </a:r>
            <a:r>
              <a:rPr lang="en-US" altLang="zh-CN" sz="1600" dirty="0" err="1"/>
              <a:t>second;Exception</a:t>
            </a:r>
            <a:r>
              <a:rPr lang="en-US" altLang="zh-CN" sz="1600" dirty="0"/>
              <a:t> handling: If Link Detected is lost, a diagnostic fault will be reported;</a:t>
            </a:r>
            <a:endParaRPr lang="zh-CN" altLang="en-US" sz="1600" dirty="0"/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548640" y="1844040"/>
            <a:ext cx="2147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Log and location</a:t>
            </a:r>
            <a:endParaRPr lang="zh-CN" altLang="en-US" b="1" dirty="0"/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548640" y="2287905"/>
            <a:ext cx="8259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log</a:t>
            </a:r>
            <a:r>
              <a:rPr lang="zh-CN" altLang="en-US" sz="1600" dirty="0"/>
              <a:t>关键字：lvds_Link Reg status</a:t>
            </a:r>
          </a:p>
          <a:p>
            <a:r>
              <a:rPr lang="en-US" altLang="zh-CN" sz="1600" dirty="0"/>
              <a:t>log</a:t>
            </a:r>
            <a:r>
              <a:rPr lang="zh-CN" altLang="en-US" sz="1600" dirty="0"/>
              <a:t>打印位置：独立线程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Log keyword: </a:t>
            </a:r>
            <a:r>
              <a:rPr lang="en-US" altLang="zh-CN" sz="1600" dirty="0" err="1"/>
              <a:t>lvds</a:t>
            </a:r>
            <a:r>
              <a:rPr lang="en-US" altLang="zh-CN" sz="1600" dirty="0"/>
              <a:t>_ Link Reg status </a:t>
            </a:r>
          </a:p>
          <a:p>
            <a:r>
              <a:rPr lang="en-US" altLang="zh-CN" sz="1600" dirty="0"/>
              <a:t>log printing location: independent thread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80" y="1322070"/>
            <a:ext cx="9168130" cy="42144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5650" y="2776855"/>
            <a:ext cx="2057400" cy="1304925"/>
          </a:xfrm>
          <a:prstGeom prst="rect">
            <a:avLst/>
          </a:prstGeom>
        </p:spPr>
      </p:pic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4432752" y="382048"/>
            <a:ext cx="3881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串行器原理图</a:t>
            </a:r>
            <a:endParaRPr lang="en-US" altLang="zh-CN" b="1" dirty="0"/>
          </a:p>
          <a:p>
            <a:r>
              <a:rPr lang="en-US" altLang="zh-CN" b="1" dirty="0"/>
              <a:t>Serializer schematic diagram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090" y="2910205"/>
            <a:ext cx="4538345" cy="11455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340" y="2900045"/>
            <a:ext cx="4462780" cy="1155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83829" y="2253714"/>
            <a:ext cx="403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AVM </a:t>
            </a:r>
            <a:r>
              <a:rPr lang="zh-CN" altLang="en-US" b="1" dirty="0"/>
              <a:t>视频输出配置</a:t>
            </a:r>
            <a:endParaRPr lang="en-US" altLang="zh-CN" b="1" dirty="0"/>
          </a:p>
          <a:p>
            <a:r>
              <a:rPr lang="en-US" altLang="zh-CN" b="1" dirty="0"/>
              <a:t>AVM video output configuration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7257729" y="2253714"/>
            <a:ext cx="361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APA </a:t>
            </a:r>
            <a:r>
              <a:rPr lang="zh-CN" altLang="en-US" b="1" dirty="0">
                <a:sym typeface="+mn-ea"/>
              </a:rPr>
              <a:t>视频输出配置</a:t>
            </a:r>
            <a:endParaRPr lang="en-US" altLang="zh-CN" b="1" dirty="0">
              <a:sym typeface="+mn-ea"/>
            </a:endParaRPr>
          </a:p>
          <a:p>
            <a:r>
              <a:rPr lang="en-US" altLang="zh-CN" b="1" dirty="0"/>
              <a:t>APA Video Output Configuration</a:t>
            </a:r>
            <a:endParaRPr lang="zh-CN" altLang="en-US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jM3ZDljODdlZGQ5MjUzOTg1MDBmZGY5YjQ5ZTRmMjUifQ=="/>
  <p:tag name="KSO_WPP_MARK_KEY" val="99136e77-0622-4ec4-9ddb-26877ebf113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微软雅黑</vt:lpstr>
      <vt:lpstr>Arial</vt:lpstr>
      <vt:lpstr>Calibri</vt:lpstr>
      <vt:lpstr>Office 主题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Xia, Alan</cp:lastModifiedBy>
  <cp:revision>33</cp:revision>
  <dcterms:created xsi:type="dcterms:W3CDTF">2023-11-01T11:26:00Z</dcterms:created>
  <dcterms:modified xsi:type="dcterms:W3CDTF">2023-11-17T09:09:28Z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947AC5F5CD61477EA76F8CBACB905DC3_12</vt:lpwstr>
  </property>
  <property fmtid="{D5CDD505-2E9C-101B-9397-08002B2CF9AE}" pid="3" name="KSOProductBuildVer">
    <vt:lpwstr>2052-11.1.0.14309</vt:lpwstr>
  </property>
</Properties>
</file>