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4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7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8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5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1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6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2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6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9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4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7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45D50-A016-4683-9CA5-01A4D0A6EB7B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1FC5C-2B7E-4780-9C2F-0535F5EF8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3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1466850"/>
            <a:ext cx="75946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05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806450"/>
            <a:ext cx="8140700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34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Pearson, Mark</dc:creator>
  <cp:lastModifiedBy>Pearson, Mark</cp:lastModifiedBy>
  <cp:revision>1</cp:revision>
  <dcterms:created xsi:type="dcterms:W3CDTF">2019-02-25T22:36:18Z</dcterms:created>
  <dcterms:modified xsi:type="dcterms:W3CDTF">2019-02-25T22:39:20Z</dcterms:modified>
</cp:coreProperties>
</file>