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80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E8BE5-85A0-44C1-9523-8CE6AC26B469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598C-076E-4277-A220-553077C86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861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E8BE5-85A0-44C1-9523-8CE6AC26B469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598C-076E-4277-A220-553077C86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557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E8BE5-85A0-44C1-9523-8CE6AC26B469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598C-076E-4277-A220-553077C86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038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E8BE5-85A0-44C1-9523-8CE6AC26B469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598C-076E-4277-A220-553077C86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227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E8BE5-85A0-44C1-9523-8CE6AC26B469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598C-076E-4277-A220-553077C86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537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E8BE5-85A0-44C1-9523-8CE6AC26B469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598C-076E-4277-A220-553077C86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704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E8BE5-85A0-44C1-9523-8CE6AC26B469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598C-076E-4277-A220-553077C86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02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E8BE5-85A0-44C1-9523-8CE6AC26B469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598C-076E-4277-A220-553077C86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976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E8BE5-85A0-44C1-9523-8CE6AC26B469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598C-076E-4277-A220-553077C86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329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E8BE5-85A0-44C1-9523-8CE6AC26B469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598C-076E-4277-A220-553077C86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913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E8BE5-85A0-44C1-9523-8CE6AC26B469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598C-076E-4277-A220-553077C86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887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E8BE5-85A0-44C1-9523-8CE6AC26B469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C598C-076E-4277-A220-553077C86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342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0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143000"/>
            <a:ext cx="7772400" cy="5094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906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Lee, Albert</dc:creator>
  <cp:lastModifiedBy>Lee, Albert</cp:lastModifiedBy>
  <cp:revision>2</cp:revision>
  <dcterms:created xsi:type="dcterms:W3CDTF">2020-06-04T10:51:11Z</dcterms:created>
  <dcterms:modified xsi:type="dcterms:W3CDTF">2020-06-04T11:09:59Z</dcterms:modified>
</cp:coreProperties>
</file>