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439400" cy="6119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9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925" y="1001553"/>
            <a:ext cx="7829550" cy="2130602"/>
          </a:xfrm>
        </p:spPr>
        <p:txBody>
          <a:bodyPr anchor="b"/>
          <a:lstStyle>
            <a:lvl1pPr algn="ctr">
              <a:defRPr sz="51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3214319"/>
            <a:ext cx="7829550" cy="1477538"/>
          </a:xfrm>
        </p:spPr>
        <p:txBody>
          <a:bodyPr/>
          <a:lstStyle>
            <a:lvl1pPr marL="0" indent="0" algn="ctr">
              <a:buNone/>
              <a:defRPr sz="2055"/>
            </a:lvl1pPr>
            <a:lvl2pPr marL="391500" indent="0" algn="ctr">
              <a:buNone/>
              <a:defRPr sz="1713"/>
            </a:lvl2pPr>
            <a:lvl3pPr marL="783001" indent="0" algn="ctr">
              <a:buNone/>
              <a:defRPr sz="1541"/>
            </a:lvl3pPr>
            <a:lvl4pPr marL="1174501" indent="0" algn="ctr">
              <a:buNone/>
              <a:defRPr sz="1370"/>
            </a:lvl4pPr>
            <a:lvl5pPr marL="1566001" indent="0" algn="ctr">
              <a:buNone/>
              <a:defRPr sz="1370"/>
            </a:lvl5pPr>
            <a:lvl6pPr marL="1957502" indent="0" algn="ctr">
              <a:buNone/>
              <a:defRPr sz="1370"/>
            </a:lvl6pPr>
            <a:lvl7pPr marL="2349002" indent="0" algn="ctr">
              <a:buNone/>
              <a:defRPr sz="1370"/>
            </a:lvl7pPr>
            <a:lvl8pPr marL="2740503" indent="0" algn="ctr">
              <a:buNone/>
              <a:defRPr sz="1370"/>
            </a:lvl8pPr>
            <a:lvl9pPr marL="3132003" indent="0" algn="ctr">
              <a:buNone/>
              <a:defRPr sz="137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97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530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5" y="325823"/>
            <a:ext cx="2250996" cy="51862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09" y="325823"/>
            <a:ext cx="6622494" cy="51862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25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711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1" y="1525704"/>
            <a:ext cx="9003983" cy="2545672"/>
          </a:xfrm>
        </p:spPr>
        <p:txBody>
          <a:bodyPr anchor="b"/>
          <a:lstStyle>
            <a:lvl1pPr>
              <a:defRPr sz="51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1" y="4095459"/>
            <a:ext cx="9003983" cy="1338709"/>
          </a:xfrm>
        </p:spPr>
        <p:txBody>
          <a:bodyPr/>
          <a:lstStyle>
            <a:lvl1pPr marL="0" indent="0">
              <a:buNone/>
              <a:defRPr sz="2055">
                <a:solidFill>
                  <a:schemeClr val="tx1">
                    <a:tint val="75000"/>
                  </a:schemeClr>
                </a:solidFill>
              </a:defRPr>
            </a:lvl1pPr>
            <a:lvl2pPr marL="391500" indent="0">
              <a:buNone/>
              <a:defRPr sz="1713">
                <a:solidFill>
                  <a:schemeClr val="tx1">
                    <a:tint val="75000"/>
                  </a:schemeClr>
                </a:solidFill>
              </a:defRPr>
            </a:lvl2pPr>
            <a:lvl3pPr marL="783001" indent="0">
              <a:buNone/>
              <a:defRPr sz="1541">
                <a:solidFill>
                  <a:schemeClr val="tx1">
                    <a:tint val="75000"/>
                  </a:schemeClr>
                </a:solidFill>
              </a:defRPr>
            </a:lvl3pPr>
            <a:lvl4pPr marL="1174501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4pPr>
            <a:lvl5pPr marL="1566001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5pPr>
            <a:lvl6pPr marL="1957502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6pPr>
            <a:lvl7pPr marL="2349002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7pPr>
            <a:lvl8pPr marL="2740503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8pPr>
            <a:lvl9pPr marL="3132003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013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1629117"/>
            <a:ext cx="4436745" cy="3882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1629117"/>
            <a:ext cx="4436745" cy="3882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998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325824"/>
            <a:ext cx="9003983" cy="11828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69" y="1500205"/>
            <a:ext cx="4416355" cy="735227"/>
          </a:xfrm>
        </p:spPr>
        <p:txBody>
          <a:bodyPr anchor="b"/>
          <a:lstStyle>
            <a:lvl1pPr marL="0" indent="0">
              <a:buNone/>
              <a:defRPr sz="2055" b="1"/>
            </a:lvl1pPr>
            <a:lvl2pPr marL="391500" indent="0">
              <a:buNone/>
              <a:defRPr sz="1713" b="1"/>
            </a:lvl2pPr>
            <a:lvl3pPr marL="783001" indent="0">
              <a:buNone/>
              <a:defRPr sz="1541" b="1"/>
            </a:lvl3pPr>
            <a:lvl4pPr marL="1174501" indent="0">
              <a:buNone/>
              <a:defRPr sz="1370" b="1"/>
            </a:lvl4pPr>
            <a:lvl5pPr marL="1566001" indent="0">
              <a:buNone/>
              <a:defRPr sz="1370" b="1"/>
            </a:lvl5pPr>
            <a:lvl6pPr marL="1957502" indent="0">
              <a:buNone/>
              <a:defRPr sz="1370" b="1"/>
            </a:lvl6pPr>
            <a:lvl7pPr marL="2349002" indent="0">
              <a:buNone/>
              <a:defRPr sz="1370" b="1"/>
            </a:lvl7pPr>
            <a:lvl8pPr marL="2740503" indent="0">
              <a:buNone/>
              <a:defRPr sz="1370" b="1"/>
            </a:lvl8pPr>
            <a:lvl9pPr marL="3132003" indent="0">
              <a:buNone/>
              <a:defRPr sz="13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69" y="2235432"/>
            <a:ext cx="4416355" cy="32879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6" y="1500205"/>
            <a:ext cx="4438105" cy="735227"/>
          </a:xfrm>
        </p:spPr>
        <p:txBody>
          <a:bodyPr anchor="b"/>
          <a:lstStyle>
            <a:lvl1pPr marL="0" indent="0">
              <a:buNone/>
              <a:defRPr sz="2055" b="1"/>
            </a:lvl1pPr>
            <a:lvl2pPr marL="391500" indent="0">
              <a:buNone/>
              <a:defRPr sz="1713" b="1"/>
            </a:lvl2pPr>
            <a:lvl3pPr marL="783001" indent="0">
              <a:buNone/>
              <a:defRPr sz="1541" b="1"/>
            </a:lvl3pPr>
            <a:lvl4pPr marL="1174501" indent="0">
              <a:buNone/>
              <a:defRPr sz="1370" b="1"/>
            </a:lvl4pPr>
            <a:lvl5pPr marL="1566001" indent="0">
              <a:buNone/>
              <a:defRPr sz="1370" b="1"/>
            </a:lvl5pPr>
            <a:lvl6pPr marL="1957502" indent="0">
              <a:buNone/>
              <a:defRPr sz="1370" b="1"/>
            </a:lvl6pPr>
            <a:lvl7pPr marL="2349002" indent="0">
              <a:buNone/>
              <a:defRPr sz="1370" b="1"/>
            </a:lvl7pPr>
            <a:lvl8pPr marL="2740503" indent="0">
              <a:buNone/>
              <a:defRPr sz="1370" b="1"/>
            </a:lvl8pPr>
            <a:lvl9pPr marL="3132003" indent="0">
              <a:buNone/>
              <a:defRPr sz="13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6" y="2235432"/>
            <a:ext cx="4438105" cy="32879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232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026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761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407988"/>
            <a:ext cx="3366978" cy="1427956"/>
          </a:xfrm>
        </p:spPr>
        <p:txBody>
          <a:bodyPr anchor="b"/>
          <a:lstStyle>
            <a:lvl1pPr>
              <a:defRPr sz="27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881140"/>
            <a:ext cx="5284946" cy="4349034"/>
          </a:xfrm>
        </p:spPr>
        <p:txBody>
          <a:bodyPr/>
          <a:lstStyle>
            <a:lvl1pPr>
              <a:defRPr sz="2740"/>
            </a:lvl1pPr>
            <a:lvl2pPr>
              <a:defRPr sz="2398"/>
            </a:lvl2pPr>
            <a:lvl3pPr>
              <a:defRPr sz="2055"/>
            </a:lvl3pPr>
            <a:lvl4pPr>
              <a:defRPr sz="1713"/>
            </a:lvl4pPr>
            <a:lvl5pPr>
              <a:defRPr sz="1713"/>
            </a:lvl5pPr>
            <a:lvl6pPr>
              <a:defRPr sz="1713"/>
            </a:lvl6pPr>
            <a:lvl7pPr>
              <a:defRPr sz="1713"/>
            </a:lvl7pPr>
            <a:lvl8pPr>
              <a:defRPr sz="1713"/>
            </a:lvl8pPr>
            <a:lvl9pPr>
              <a:defRPr sz="17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1835944"/>
            <a:ext cx="3366978" cy="3401313"/>
          </a:xfrm>
        </p:spPr>
        <p:txBody>
          <a:bodyPr/>
          <a:lstStyle>
            <a:lvl1pPr marL="0" indent="0">
              <a:buNone/>
              <a:defRPr sz="1370"/>
            </a:lvl1pPr>
            <a:lvl2pPr marL="391500" indent="0">
              <a:buNone/>
              <a:defRPr sz="1199"/>
            </a:lvl2pPr>
            <a:lvl3pPr marL="783001" indent="0">
              <a:buNone/>
              <a:defRPr sz="1028"/>
            </a:lvl3pPr>
            <a:lvl4pPr marL="1174501" indent="0">
              <a:buNone/>
              <a:defRPr sz="856"/>
            </a:lvl4pPr>
            <a:lvl5pPr marL="1566001" indent="0">
              <a:buNone/>
              <a:defRPr sz="856"/>
            </a:lvl5pPr>
            <a:lvl6pPr marL="1957502" indent="0">
              <a:buNone/>
              <a:defRPr sz="856"/>
            </a:lvl6pPr>
            <a:lvl7pPr marL="2349002" indent="0">
              <a:buNone/>
              <a:defRPr sz="856"/>
            </a:lvl7pPr>
            <a:lvl8pPr marL="2740503" indent="0">
              <a:buNone/>
              <a:defRPr sz="856"/>
            </a:lvl8pPr>
            <a:lvl9pPr marL="3132003" indent="0">
              <a:buNone/>
              <a:defRPr sz="8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696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407988"/>
            <a:ext cx="3366978" cy="1427956"/>
          </a:xfrm>
        </p:spPr>
        <p:txBody>
          <a:bodyPr anchor="b"/>
          <a:lstStyle>
            <a:lvl1pPr>
              <a:defRPr sz="27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881140"/>
            <a:ext cx="5284946" cy="4349034"/>
          </a:xfrm>
        </p:spPr>
        <p:txBody>
          <a:bodyPr anchor="t"/>
          <a:lstStyle>
            <a:lvl1pPr marL="0" indent="0">
              <a:buNone/>
              <a:defRPr sz="2740"/>
            </a:lvl1pPr>
            <a:lvl2pPr marL="391500" indent="0">
              <a:buNone/>
              <a:defRPr sz="2398"/>
            </a:lvl2pPr>
            <a:lvl3pPr marL="783001" indent="0">
              <a:buNone/>
              <a:defRPr sz="2055"/>
            </a:lvl3pPr>
            <a:lvl4pPr marL="1174501" indent="0">
              <a:buNone/>
              <a:defRPr sz="1713"/>
            </a:lvl4pPr>
            <a:lvl5pPr marL="1566001" indent="0">
              <a:buNone/>
              <a:defRPr sz="1713"/>
            </a:lvl5pPr>
            <a:lvl6pPr marL="1957502" indent="0">
              <a:buNone/>
              <a:defRPr sz="1713"/>
            </a:lvl6pPr>
            <a:lvl7pPr marL="2349002" indent="0">
              <a:buNone/>
              <a:defRPr sz="1713"/>
            </a:lvl7pPr>
            <a:lvl8pPr marL="2740503" indent="0">
              <a:buNone/>
              <a:defRPr sz="1713"/>
            </a:lvl8pPr>
            <a:lvl9pPr marL="3132003" indent="0">
              <a:buNone/>
              <a:defRPr sz="171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1835944"/>
            <a:ext cx="3366978" cy="3401313"/>
          </a:xfrm>
        </p:spPr>
        <p:txBody>
          <a:bodyPr/>
          <a:lstStyle>
            <a:lvl1pPr marL="0" indent="0">
              <a:buNone/>
              <a:defRPr sz="1370"/>
            </a:lvl1pPr>
            <a:lvl2pPr marL="391500" indent="0">
              <a:buNone/>
              <a:defRPr sz="1199"/>
            </a:lvl2pPr>
            <a:lvl3pPr marL="783001" indent="0">
              <a:buNone/>
              <a:defRPr sz="1028"/>
            </a:lvl3pPr>
            <a:lvl4pPr marL="1174501" indent="0">
              <a:buNone/>
              <a:defRPr sz="856"/>
            </a:lvl4pPr>
            <a:lvl5pPr marL="1566001" indent="0">
              <a:buNone/>
              <a:defRPr sz="856"/>
            </a:lvl5pPr>
            <a:lvl6pPr marL="1957502" indent="0">
              <a:buNone/>
              <a:defRPr sz="856"/>
            </a:lvl6pPr>
            <a:lvl7pPr marL="2349002" indent="0">
              <a:buNone/>
              <a:defRPr sz="856"/>
            </a:lvl7pPr>
            <a:lvl8pPr marL="2740503" indent="0">
              <a:buNone/>
              <a:defRPr sz="856"/>
            </a:lvl8pPr>
            <a:lvl9pPr marL="3132003" indent="0">
              <a:buNone/>
              <a:defRPr sz="8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719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325824"/>
            <a:ext cx="9003983" cy="1182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1629117"/>
            <a:ext cx="9003983" cy="3882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5672161"/>
            <a:ext cx="2348865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0728B-0673-4073-AEE7-54D7B1877D0A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5672161"/>
            <a:ext cx="3523298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5672161"/>
            <a:ext cx="2348865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45D24-409F-4C84-9CCB-7181117EB0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0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83001" rtl="0" eaLnBrk="1" latinLnBrk="0" hangingPunct="1">
        <a:lnSpc>
          <a:spcPct val="90000"/>
        </a:lnSpc>
        <a:spcBef>
          <a:spcPct val="0"/>
        </a:spcBef>
        <a:buNone/>
        <a:defRPr sz="37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750" indent="-195750" algn="l" defTabSz="783001" rtl="0" eaLnBrk="1" latinLnBrk="0" hangingPunct="1">
        <a:lnSpc>
          <a:spcPct val="90000"/>
        </a:lnSpc>
        <a:spcBef>
          <a:spcPts val="856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1pPr>
      <a:lvl2pPr marL="587251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2pPr>
      <a:lvl3pPr marL="978751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713" kern="1200">
          <a:solidFill>
            <a:schemeClr val="tx1"/>
          </a:solidFill>
          <a:latin typeface="+mn-lt"/>
          <a:ea typeface="+mn-ea"/>
          <a:cs typeface="+mn-cs"/>
        </a:defRPr>
      </a:lvl3pPr>
      <a:lvl4pPr marL="1370251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+mn-lt"/>
          <a:ea typeface="+mn-ea"/>
          <a:cs typeface="+mn-cs"/>
        </a:defRPr>
      </a:lvl4pPr>
      <a:lvl5pPr marL="1761752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+mn-lt"/>
          <a:ea typeface="+mn-ea"/>
          <a:cs typeface="+mn-cs"/>
        </a:defRPr>
      </a:lvl5pPr>
      <a:lvl6pPr marL="2153252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+mn-lt"/>
          <a:ea typeface="+mn-ea"/>
          <a:cs typeface="+mn-cs"/>
        </a:defRPr>
      </a:lvl6pPr>
      <a:lvl7pPr marL="2544752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+mn-lt"/>
          <a:ea typeface="+mn-ea"/>
          <a:cs typeface="+mn-cs"/>
        </a:defRPr>
      </a:lvl7pPr>
      <a:lvl8pPr marL="2936253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+mn-lt"/>
          <a:ea typeface="+mn-ea"/>
          <a:cs typeface="+mn-cs"/>
        </a:defRPr>
      </a:lvl8pPr>
      <a:lvl9pPr marL="3327753" indent="-195750" algn="l" defTabSz="783001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1pPr>
      <a:lvl2pPr marL="391500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2pPr>
      <a:lvl3pPr marL="783001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3pPr>
      <a:lvl4pPr marL="1174501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4pPr>
      <a:lvl5pPr marL="1566001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5pPr>
      <a:lvl6pPr marL="1957502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6pPr>
      <a:lvl7pPr marL="2349002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7pPr>
      <a:lvl8pPr marL="2740503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8pPr>
      <a:lvl9pPr marL="3132003" algn="l" defTabSz="783001" rtl="0" eaLnBrk="1" latinLnBrk="0" hangingPunct="1">
        <a:defRPr sz="15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91DCB522-4098-DA16-E415-35E40E4D4F53}"/>
              </a:ext>
            </a:extLst>
          </p:cNvPr>
          <p:cNvSpPr/>
          <p:nvPr/>
        </p:nvSpPr>
        <p:spPr>
          <a:xfrm>
            <a:off x="267481" y="291955"/>
            <a:ext cx="9902952" cy="5559552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8A7A6E0-BB54-00B4-A24F-DF795E63DA6C}"/>
              </a:ext>
            </a:extLst>
          </p:cNvPr>
          <p:cNvSpPr/>
          <p:nvPr/>
        </p:nvSpPr>
        <p:spPr>
          <a:xfrm>
            <a:off x="1492777" y="1425811"/>
            <a:ext cx="2276856" cy="37307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HDMI 2.1</a:t>
            </a:r>
          </a:p>
          <a:p>
            <a:pPr algn="ctr"/>
            <a:r>
              <a:rPr lang="en-US" dirty="0"/>
              <a:t>REDRIVER</a:t>
            </a:r>
            <a:endParaRPr lang="en-IN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1128ECA-5674-F6C9-7BA5-9AA9FB8D5AA9}"/>
              </a:ext>
            </a:extLst>
          </p:cNvPr>
          <p:cNvSpPr/>
          <p:nvPr/>
        </p:nvSpPr>
        <p:spPr>
          <a:xfrm>
            <a:off x="6427493" y="1425811"/>
            <a:ext cx="2276856" cy="3730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FPGA</a:t>
            </a:r>
            <a:endParaRPr lang="en-IN" dirty="0"/>
          </a:p>
        </p:txBody>
      </p:sp>
      <p:sp>
        <p:nvSpPr>
          <p:cNvPr id="50" name="Flowchart: Manual Operation 49">
            <a:extLst>
              <a:ext uri="{FF2B5EF4-FFF2-40B4-BE49-F238E27FC236}">
                <a16:creationId xmlns:a16="http://schemas.microsoft.com/office/drawing/2014/main" id="{CD0688FC-3E4F-64AC-FA93-D054524D0043}"/>
              </a:ext>
            </a:extLst>
          </p:cNvPr>
          <p:cNvSpPr/>
          <p:nvPr/>
        </p:nvSpPr>
        <p:spPr>
          <a:xfrm rot="5400000">
            <a:off x="4485915" y="1855579"/>
            <a:ext cx="1225296" cy="365760"/>
          </a:xfrm>
          <a:prstGeom prst="flowChartManualOpe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2:1</a:t>
            </a:r>
          </a:p>
          <a:p>
            <a:pPr algn="ctr"/>
            <a:r>
              <a:rPr lang="en-US" sz="1200" dirty="0"/>
              <a:t>MUX</a:t>
            </a:r>
            <a:endParaRPr lang="en-IN" sz="1200" dirty="0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FC94914-ACF8-D01D-F388-189A1EF55F0B}"/>
              </a:ext>
            </a:extLst>
          </p:cNvPr>
          <p:cNvCxnSpPr>
            <a:cxnSpLocks/>
          </p:cNvCxnSpPr>
          <p:nvPr/>
        </p:nvCxnSpPr>
        <p:spPr>
          <a:xfrm>
            <a:off x="5281443" y="1628249"/>
            <a:ext cx="1146050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4AE51B-333E-A12E-9F13-BC4AC18BC3B8}"/>
              </a:ext>
            </a:extLst>
          </p:cNvPr>
          <p:cNvCxnSpPr>
            <a:cxnSpLocks/>
          </p:cNvCxnSpPr>
          <p:nvPr/>
        </p:nvCxnSpPr>
        <p:spPr>
          <a:xfrm>
            <a:off x="5281443" y="2352149"/>
            <a:ext cx="1146050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9B5BACB9-726C-0292-E894-47EB8CD470C9}"/>
              </a:ext>
            </a:extLst>
          </p:cNvPr>
          <p:cNvSpPr txBox="1"/>
          <p:nvPr/>
        </p:nvSpPr>
        <p:spPr>
          <a:xfrm>
            <a:off x="5430313" y="1351250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TMDS_CLK</a:t>
            </a:r>
            <a:endParaRPr lang="en-IN" sz="12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FE9311F-BDFD-8207-65D1-7265538DDCC0}"/>
              </a:ext>
            </a:extLst>
          </p:cNvPr>
          <p:cNvSpPr txBox="1"/>
          <p:nvPr/>
        </p:nvSpPr>
        <p:spPr>
          <a:xfrm>
            <a:off x="5430313" y="2075150"/>
            <a:ext cx="9582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FRL_DATA_3</a:t>
            </a:r>
            <a:endParaRPr lang="en-IN" sz="1200" dirty="0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735936C-7931-BD53-9BE2-D484ED2C411A}"/>
              </a:ext>
            </a:extLst>
          </p:cNvPr>
          <p:cNvCxnSpPr>
            <a:cxnSpLocks/>
          </p:cNvCxnSpPr>
          <p:nvPr/>
        </p:nvCxnSpPr>
        <p:spPr>
          <a:xfrm>
            <a:off x="3769692" y="1996549"/>
            <a:ext cx="1146050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C7F36551-5A61-B517-4DE5-18CAB2436C57}"/>
              </a:ext>
            </a:extLst>
          </p:cNvPr>
          <p:cNvSpPr txBox="1"/>
          <p:nvPr/>
        </p:nvSpPr>
        <p:spPr>
          <a:xfrm>
            <a:off x="3899077" y="1534884"/>
            <a:ext cx="958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TMDS_CLK/</a:t>
            </a:r>
          </a:p>
          <a:p>
            <a:r>
              <a:rPr lang="en-US" sz="1200" dirty="0"/>
              <a:t>FRL_DATA_3</a:t>
            </a:r>
            <a:endParaRPr lang="en-IN" sz="1200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9D5A41D-DF8A-A3F9-895B-EFD3606CECBA}"/>
              </a:ext>
            </a:extLst>
          </p:cNvPr>
          <p:cNvCxnSpPr>
            <a:cxnSpLocks/>
          </p:cNvCxnSpPr>
          <p:nvPr/>
        </p:nvCxnSpPr>
        <p:spPr>
          <a:xfrm flipV="1">
            <a:off x="5098563" y="836384"/>
            <a:ext cx="0" cy="69850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A9321609-90B9-4447-DDB1-108A70B05452}"/>
              </a:ext>
            </a:extLst>
          </p:cNvPr>
          <p:cNvSpPr txBox="1"/>
          <p:nvPr/>
        </p:nvSpPr>
        <p:spPr>
          <a:xfrm>
            <a:off x="4565532" y="558193"/>
            <a:ext cx="1066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External MUX</a:t>
            </a:r>
            <a:endParaRPr lang="en-IN" sz="1200" b="1" dirty="0"/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5AC3D19-CB4A-571E-1C4C-B7F6CF486990}"/>
              </a:ext>
            </a:extLst>
          </p:cNvPr>
          <p:cNvCxnSpPr>
            <a:cxnSpLocks/>
          </p:cNvCxnSpPr>
          <p:nvPr/>
        </p:nvCxnSpPr>
        <p:spPr>
          <a:xfrm>
            <a:off x="3769633" y="3114149"/>
            <a:ext cx="2657860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66EA18EA-99EC-5EAE-3C37-2652FDDDF5E0}"/>
              </a:ext>
            </a:extLst>
          </p:cNvPr>
          <p:cNvSpPr txBox="1"/>
          <p:nvPr/>
        </p:nvSpPr>
        <p:spPr>
          <a:xfrm>
            <a:off x="4180009" y="2839886"/>
            <a:ext cx="1944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TMDS_DATA_0/FRL_DATA_0</a:t>
            </a:r>
            <a:endParaRPr lang="en-IN" sz="1200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1D7DF38B-092B-C686-D1A0-97613016B7E3}"/>
              </a:ext>
            </a:extLst>
          </p:cNvPr>
          <p:cNvCxnSpPr>
            <a:cxnSpLocks/>
          </p:cNvCxnSpPr>
          <p:nvPr/>
        </p:nvCxnSpPr>
        <p:spPr>
          <a:xfrm>
            <a:off x="3769633" y="3611600"/>
            <a:ext cx="2657860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CF51214D-A97C-835C-010A-F595F6CB2446}"/>
              </a:ext>
            </a:extLst>
          </p:cNvPr>
          <p:cNvCxnSpPr>
            <a:cxnSpLocks/>
          </p:cNvCxnSpPr>
          <p:nvPr/>
        </p:nvCxnSpPr>
        <p:spPr>
          <a:xfrm>
            <a:off x="3769633" y="4109051"/>
            <a:ext cx="2657860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413EACE8-E251-645C-0B2F-94161193C75D}"/>
              </a:ext>
            </a:extLst>
          </p:cNvPr>
          <p:cNvSpPr txBox="1"/>
          <p:nvPr/>
        </p:nvSpPr>
        <p:spPr>
          <a:xfrm>
            <a:off x="4189155" y="3335685"/>
            <a:ext cx="1944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TMDS_DATA_1/FRL_DATA_1</a:t>
            </a:r>
            <a:endParaRPr lang="en-IN" sz="1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A306B6C-0E88-D843-9C14-FBAD8242538F}"/>
              </a:ext>
            </a:extLst>
          </p:cNvPr>
          <p:cNvSpPr txBox="1"/>
          <p:nvPr/>
        </p:nvSpPr>
        <p:spPr>
          <a:xfrm>
            <a:off x="4189155" y="3858357"/>
            <a:ext cx="1944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TMDS_DATA_2/FRL_DATA_2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49186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58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T. Nachiketh Karanth</dc:creator>
  <cp:lastModifiedBy>T. Nachiketh Karanth</cp:lastModifiedBy>
  <cp:revision>7</cp:revision>
  <dcterms:created xsi:type="dcterms:W3CDTF">2025-06-17T03:37:24Z</dcterms:created>
  <dcterms:modified xsi:type="dcterms:W3CDTF">2025-06-17T03:47:18Z</dcterms:modified>
</cp:coreProperties>
</file>