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8" r:id="rId2"/>
    <p:sldId id="263" r:id="rId3"/>
    <p:sldId id="269" r:id="rId4"/>
    <p:sldId id="275" r:id="rId5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65" autoAdjust="0"/>
    <p:restoredTop sz="94598" autoAdjust="0"/>
  </p:normalViewPr>
  <p:slideViewPr>
    <p:cSldViewPr snapToGrid="0">
      <p:cViewPr varScale="1">
        <p:scale>
          <a:sx n="176" d="100"/>
          <a:sy n="176" d="100"/>
        </p:scale>
        <p:origin x="-90" y="-132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SN65</a:t>
            </a:r>
            <a:r>
              <a:rPr lang="en-US" dirty="0" smtClean="0"/>
              <a:t>HVD33 </a:t>
            </a:r>
            <a:r>
              <a:rPr lang="en-US" dirty="0"/>
              <a:t>load </a:t>
            </a:r>
            <a:r>
              <a:rPr lang="en-US" dirty="0" smtClean="0"/>
              <a:t>tests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ASC/INT/TRX</a:t>
            </a:r>
          </a:p>
          <a:p>
            <a:r>
              <a:rPr lang="en-US" dirty="0" smtClean="0"/>
              <a:t>Aug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E7816-A48B-4805-9A47-CE865F4F101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882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condition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Device: </a:t>
            </a:r>
            <a:r>
              <a:rPr lang="en-US" dirty="0" smtClean="0"/>
              <a:t>SN65HVD65</a:t>
            </a:r>
            <a:endParaRPr lang="en-US" dirty="0"/>
          </a:p>
          <a:p>
            <a:r>
              <a:rPr lang="en-US" dirty="0" err="1"/>
              <a:t>Vcc</a:t>
            </a:r>
            <a:r>
              <a:rPr lang="en-US" dirty="0"/>
              <a:t>=3.3V</a:t>
            </a:r>
          </a:p>
          <a:p>
            <a:r>
              <a:rPr lang="en-US" dirty="0"/>
              <a:t>Room temperature</a:t>
            </a:r>
          </a:p>
          <a:p>
            <a:r>
              <a:rPr lang="en-US" dirty="0"/>
              <a:t>Termination: 120Ohm</a:t>
            </a:r>
          </a:p>
          <a:p>
            <a:r>
              <a:rPr lang="en-US" dirty="0"/>
              <a:t>PRBS data (</a:t>
            </a:r>
            <a:r>
              <a:rPr lang="en-US" dirty="0" smtClean="0"/>
              <a:t>26Mbps</a:t>
            </a:r>
            <a:r>
              <a:rPr lang="en-US" dirty="0"/>
              <a:t>)</a:t>
            </a:r>
          </a:p>
          <a:p>
            <a:r>
              <a:rPr lang="en-US" dirty="0"/>
              <a:t>CAT5 cable </a:t>
            </a:r>
            <a:r>
              <a:rPr lang="en-US" dirty="0" smtClean="0"/>
              <a:t>(1 </a:t>
            </a:r>
            <a:r>
              <a:rPr lang="en-US" dirty="0"/>
              <a:t>feet)</a:t>
            </a:r>
          </a:p>
          <a:p>
            <a:r>
              <a:rPr lang="en-US" dirty="0"/>
              <a:t>Load: 200Ohm </a:t>
            </a:r>
          </a:p>
          <a:p>
            <a:pPr marL="0" indent="0">
              <a:buNone/>
            </a:pPr>
            <a:r>
              <a:rPr lang="en-US" dirty="0"/>
              <a:t>  (equivalent </a:t>
            </a:r>
            <a:r>
              <a:rPr lang="en-US" dirty="0" smtClean="0"/>
              <a:t>to about</a:t>
            </a:r>
            <a:r>
              <a:rPr lang="en-US" dirty="0" smtClean="0"/>
              <a:t> 100 RX nodes</a:t>
            </a:r>
            <a:r>
              <a:rPr lang="en-US" dirty="0"/>
              <a:t>) 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2773B-7332-4E92-84CF-34A277FF245B}" type="slidenum">
              <a:rPr lang="en-US" smtClean="0"/>
              <a:pPr/>
              <a:t>2</a:t>
            </a:fld>
            <a:endParaRPr lang="en-US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9" y="542544"/>
            <a:ext cx="3552191" cy="3911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Vpp</a:t>
            </a:r>
            <a:r>
              <a:rPr lang="en-US" dirty="0" smtClean="0"/>
              <a:t> </a:t>
            </a:r>
            <a:r>
              <a:rPr lang="en-US" dirty="0" smtClean="0"/>
              <a:t>of </a:t>
            </a:r>
            <a:r>
              <a:rPr lang="en-US" dirty="0" smtClean="0"/>
              <a:t>A-B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no load	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444" y="1631950"/>
            <a:ext cx="394970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With load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062" y="1631950"/>
            <a:ext cx="394970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5808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Vpp</a:t>
            </a:r>
            <a:r>
              <a:rPr lang="en-US" dirty="0" smtClean="0"/>
              <a:t> </a:t>
            </a:r>
            <a:r>
              <a:rPr lang="en-US" dirty="0" smtClean="0"/>
              <a:t>of </a:t>
            </a:r>
            <a:r>
              <a:rPr lang="en-US" dirty="0" smtClean="0"/>
              <a:t>Rout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no load	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With load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062" y="1631950"/>
            <a:ext cx="394970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44" y="1631950"/>
            <a:ext cx="394970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2396260"/>
      </p:ext>
    </p:extLst>
  </p:cSld>
  <p:clrMapOvr>
    <a:masterClrMapping/>
  </p:clrMapOvr>
</p:sld>
</file>

<file path=ppt/theme/theme1.xml><?xml version="1.0" encoding="utf-8"?>
<a:theme xmlns:a="http://schemas.openxmlformats.org/drawingml/2006/main" name="TI_Standard_PowerPoint_16x9-v7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TI_Standard_PowerPoint_16x9-v7</Template>
  <TotalTime>29</TotalTime>
  <Words>60</Words>
  <Application>Microsoft Office PowerPoint</Application>
  <PresentationFormat>On-screen Show (16:9)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TI_Standard_PowerPoint_16x9-v7</vt:lpstr>
      <vt:lpstr>SN65HVD33 load tests</vt:lpstr>
      <vt:lpstr>Test condition</vt:lpstr>
      <vt:lpstr>Vpp of A-B</vt:lpstr>
      <vt:lpstr>Vpp of Rout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THVD1410 load testing</dc:title>
  <dc:creator>Windows User</dc:creator>
  <cp:lastModifiedBy>Windows User</cp:lastModifiedBy>
  <cp:revision>18</cp:revision>
  <dcterms:created xsi:type="dcterms:W3CDTF">2018-08-23T22:12:59Z</dcterms:created>
  <dcterms:modified xsi:type="dcterms:W3CDTF">2018-09-04T15:02:07Z</dcterms:modified>
</cp:coreProperties>
</file>