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120" d="100"/>
          <a:sy n="120" d="100"/>
        </p:scale>
        <p:origin x="114" y="5040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4013" y="4656947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flash MP430 Launchpad for USB2MDIO compatibility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Gerome Cacho</a:t>
            </a:r>
          </a:p>
          <a:p>
            <a:pPr eaLnBrk="1" hangingPunct="1"/>
            <a:r>
              <a:rPr lang="en-US"/>
              <a:t>January 2023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4204B-9DA3-4057-B1A0-4559256B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list for flashing MSP430F5529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4D96B-D8B5-4B24-9355-0469384B2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MSP430F5529 Launchpad</a:t>
            </a:r>
          </a:p>
          <a:p>
            <a:pPr lvl="0"/>
            <a:r>
              <a:rPr lang="en-US" dirty="0"/>
              <a:t>1 USB to Micro-USB cable (1 available USB ports on laptop/PC)</a:t>
            </a:r>
          </a:p>
          <a:p>
            <a:pPr lvl="0"/>
            <a:r>
              <a:rPr lang="en-US" dirty="0"/>
              <a:t>3 Female to Female wires</a:t>
            </a:r>
          </a:p>
          <a:p>
            <a:pPr lvl="0"/>
            <a:r>
              <a:rPr lang="en-US" dirty="0" err="1"/>
              <a:t>Uniflash</a:t>
            </a:r>
            <a:endParaRPr lang="en-US" dirty="0"/>
          </a:p>
          <a:p>
            <a:pPr lvl="0"/>
            <a:r>
              <a:rPr lang="en-US" dirty="0"/>
              <a:t>MSP430F5529 firmware text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3FD83-E6C2-4114-9C31-12573E755B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06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11D2D-28DC-4DC4-940C-B2F8D49AC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107163"/>
            <a:ext cx="8644436" cy="610791"/>
          </a:xfrm>
        </p:spPr>
        <p:txBody>
          <a:bodyPr/>
          <a:lstStyle/>
          <a:p>
            <a:r>
              <a:rPr lang="en-US" dirty="0"/>
              <a:t>How to flash launchpad – connecting the launchpad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587D9-08FE-46F1-8BEB-9B329D55B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connect USB cable between MSP and laptop</a:t>
            </a:r>
          </a:p>
          <a:p>
            <a:r>
              <a:rPr lang="en-US" dirty="0"/>
              <a:t>Ensure jumpers are connected along middle of launchpad</a:t>
            </a:r>
          </a:p>
          <a:p>
            <a:pPr lvl="1"/>
            <a:r>
              <a:rPr lang="en-US" dirty="0"/>
              <a:t>GND, 5V, 3V3, RXD, TXD, SBWTDIO, SBWTCK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D2C96-2EE8-4202-9606-07B740BD06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7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CB7E-7378-42A9-8230-AECA4635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flash launchpad – using </a:t>
            </a:r>
            <a:r>
              <a:rPr lang="en-US" dirty="0" err="1"/>
              <a:t>UniFlash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1DF67-C4E3-48C6-A19A-56D9F5F23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</a:t>
            </a:r>
            <a:r>
              <a:rPr lang="en-US" dirty="0" err="1"/>
              <a:t>UniFlash</a:t>
            </a:r>
            <a:endParaRPr lang="en-US" dirty="0"/>
          </a:p>
          <a:p>
            <a:r>
              <a:rPr lang="en-US" dirty="0"/>
              <a:t>Device may be auto-detected under “Detected Devices”</a:t>
            </a:r>
          </a:p>
          <a:p>
            <a:pPr lvl="1"/>
            <a:r>
              <a:rPr lang="en-US" dirty="0"/>
              <a:t>If not, will need to manually configure</a:t>
            </a:r>
          </a:p>
          <a:p>
            <a:pPr lvl="2"/>
            <a:r>
              <a:rPr lang="en-US" dirty="0"/>
              <a:t>Search “F5529” and click “MSP-EXP430F5529LP”</a:t>
            </a:r>
          </a:p>
          <a:p>
            <a:pPr lvl="2"/>
            <a:r>
              <a:rPr lang="en-US" dirty="0"/>
              <a:t>Click “TI MSP430 USB1”</a:t>
            </a:r>
          </a:p>
          <a:p>
            <a:pPr lvl="2"/>
            <a:r>
              <a:rPr lang="en-US" dirty="0"/>
              <a:t>Click Start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DC6E4-F03B-4216-A29A-E29E7AB6C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FFD4E3-982A-4D83-B1F0-EA4075E81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761" y="2156404"/>
            <a:ext cx="4062548" cy="236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894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33765-6FAA-4BA4-B525-FDE94B8D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flash launchpad – Script 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C3983-FE1A-4DFD-A4DB-2AE4E72B1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Upload script by clicking “Browse” and finding script in repository</a:t>
            </a:r>
          </a:p>
          <a:p>
            <a:pPr lvl="1"/>
            <a:r>
              <a:rPr lang="en-US" dirty="0"/>
              <a:t>In this example, I am using version 3.04 of MSP FW for USB2MDIO</a:t>
            </a:r>
          </a:p>
          <a:p>
            <a:r>
              <a:rPr lang="en-US" dirty="0"/>
              <a:t>Click “Load Image”</a:t>
            </a:r>
          </a:p>
          <a:p>
            <a:r>
              <a:rPr lang="en-US" dirty="0"/>
              <a:t>For first time MSP flashing, there may be a prompt for EZ-FET flashing. Update EZ-FET and MSP flashing will commence shortly thereafter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B106C-B2A5-400E-BB13-A40B56D584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5CE789-056A-481B-B880-BF9210D59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93" y="2648932"/>
            <a:ext cx="3162990" cy="17938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371CAB-0417-4FDC-AC88-C5471638F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598" y="2709916"/>
            <a:ext cx="3298128" cy="1887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6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A0E6-9DF1-4690-97B0-CE3CFA02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Successful Flashing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9C56F-D33C-4DB7-9B3B-9A96BB7E5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flashed, Console will say “[Success] Program Load completed successfully”</a:t>
            </a:r>
          </a:p>
          <a:p>
            <a:r>
              <a:rPr lang="en-US" dirty="0"/>
              <a:t>Device Manager will show 3 COMs under Port</a:t>
            </a:r>
          </a:p>
          <a:p>
            <a:pPr lvl="1"/>
            <a:r>
              <a:rPr lang="en-US" dirty="0"/>
              <a:t>MSP target device will be label as “USB Serial Device”</a:t>
            </a:r>
          </a:p>
          <a:p>
            <a:pPr lvl="2"/>
            <a:r>
              <a:rPr lang="en-US" dirty="0"/>
              <a:t>Here, it is COM72</a:t>
            </a:r>
          </a:p>
          <a:p>
            <a:r>
              <a:rPr lang="en-US" dirty="0"/>
              <a:t>Note: It has been observed that power cycling Launchpad</a:t>
            </a:r>
          </a:p>
          <a:p>
            <a:pPr marL="0" indent="0">
              <a:buNone/>
            </a:pPr>
            <a:r>
              <a:rPr lang="en-US" dirty="0"/>
              <a:t>   via disconnect/reconnect USB cable also helps if not seen</a:t>
            </a:r>
          </a:p>
          <a:p>
            <a:pPr marL="0" indent="0">
              <a:buNone/>
            </a:pPr>
            <a:r>
              <a:rPr lang="en-US" dirty="0"/>
              <a:t>   immediately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F3352-E2C9-4DEA-8C3A-E4A34C2B50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FCC627-B047-4F2F-9AEB-77E7846A8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353" y="1562609"/>
            <a:ext cx="2121343" cy="28117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29FFB0-CA2A-4554-A4FC-CA4310B9D9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137" y="3270447"/>
            <a:ext cx="4237809" cy="117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53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067D-EC5F-43C1-8DCF-FB605C1B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Launchpad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B9C8C-E13D-46CA-9726-A58F055A9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Now that launchpad has been flashed, it is time to connect MSP to a PHY</a:t>
            </a:r>
          </a:p>
          <a:p>
            <a:pPr lvl="1"/>
            <a:r>
              <a:rPr lang="en-US" sz="1400" dirty="0"/>
              <a:t>4.1 of MSP = MDC of PHY</a:t>
            </a:r>
          </a:p>
          <a:p>
            <a:pPr lvl="1"/>
            <a:r>
              <a:rPr lang="en-US" sz="1400" dirty="0"/>
              <a:t>4.2 of MSP = MDIO of PHY</a:t>
            </a:r>
          </a:p>
          <a:p>
            <a:pPr lvl="1"/>
            <a:r>
              <a:rPr lang="en-US" sz="1400" dirty="0"/>
              <a:t>GND will also need to be connected</a:t>
            </a:r>
          </a:p>
          <a:p>
            <a:pPr lvl="1"/>
            <a:r>
              <a:rPr lang="en-US" sz="1400" dirty="0"/>
              <a:t>IMPORTANT: Ensure connections are made, then power up PHY, then MSP. FW has logic to scan and “</a:t>
            </a:r>
            <a:r>
              <a:rPr lang="en-US" sz="1400" dirty="0" err="1"/>
              <a:t>softlock</a:t>
            </a:r>
            <a:r>
              <a:rPr lang="en-US" sz="1400" dirty="0"/>
              <a:t>” if PHY doesn’t initially respond</a:t>
            </a:r>
          </a:p>
          <a:p>
            <a:r>
              <a:rPr lang="en-US" sz="1600" dirty="0"/>
              <a:t>Open USB-2-MDIO and configure with “Settings”</a:t>
            </a:r>
          </a:p>
          <a:p>
            <a:pPr lvl="1"/>
            <a:r>
              <a:rPr lang="en-US" sz="1400" dirty="0"/>
              <a:t>Configure COM port to be intended COM port seen in Device Manager (Slide 6)</a:t>
            </a:r>
          </a:p>
          <a:p>
            <a:pPr lvl="1"/>
            <a:r>
              <a:rPr lang="en-US" sz="1400" dirty="0"/>
              <a:t>Baud Rate set to 9600</a:t>
            </a:r>
          </a:p>
          <a:p>
            <a:r>
              <a:rPr lang="en-US" sz="1600" dirty="0"/>
              <a:t>Configure PHY ID to be intended PHY ID</a:t>
            </a:r>
          </a:p>
          <a:p>
            <a:r>
              <a:rPr lang="en-US" sz="1600" dirty="0"/>
              <a:t>To read, enter register value as 4 digit hex value (Must be 4 digits. 0x0 = 0000) and click “Read”</a:t>
            </a:r>
          </a:p>
          <a:p>
            <a:r>
              <a:rPr lang="en-US" sz="1600" dirty="0"/>
              <a:t>To write, enter register value as 4 digit hex value and data value as 4 digit hex value and click “Write”. This will also give an immediate readback of the same register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7B5A64-D871-4723-A9AF-B18EDDD429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54FF7-617C-4FBC-8CD4-4805BC429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flashed MSP – 813EVM-MC 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6CC138-03CE-48DB-8943-CD5BE714B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Using MSP </a:t>
            </a:r>
            <a:r>
              <a:rPr lang="en-US"/>
              <a:t>on DP83TC813EVM-MC</a:t>
            </a:r>
            <a:r>
              <a:rPr lang="en-US" dirty="0"/>
              <a:t>, DP83TC813 is located on PHY ID 10</a:t>
            </a:r>
          </a:p>
          <a:p>
            <a:r>
              <a:rPr lang="en-US" dirty="0"/>
              <a:t>Reading register 0x1 will give 0x61 for no link, 0x65 for link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97301E-0AB6-4832-AFDA-0922A0C2BC7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1275A-1327-4F14-9507-F84C77F55E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519938-45FB-427C-A1E0-C385B436B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889398"/>
            <a:ext cx="37338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412549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Selective Disclosure</Template>
  <TotalTime>140</TotalTime>
  <Words>458</Words>
  <Application>Microsoft Office PowerPoint</Application>
  <PresentationFormat>On-screen Show (16:9)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FinalPowerpoint</vt:lpstr>
      <vt:lpstr>How to flash MP430 Launchpad for USB2MDIO compatibility </vt:lpstr>
      <vt:lpstr>Equipment list for flashing MSP430F5529</vt:lpstr>
      <vt:lpstr>How to flash launchpad – connecting the launchpad</vt:lpstr>
      <vt:lpstr>How to flash launchpad – using UniFlash</vt:lpstr>
      <vt:lpstr>How to flash launchpad – Script loading</vt:lpstr>
      <vt:lpstr>Successful Flashing</vt:lpstr>
      <vt:lpstr>Using Launchpad </vt:lpstr>
      <vt:lpstr>Using a flashed MSP – 813EVM-MC example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flash MSP430 Launchpad for USB2MDIO compatibility </dc:title>
  <dc:creator>Cacho, Gerome</dc:creator>
  <cp:keywords>Selective Disclosure</cp:keywords>
  <cp:lastModifiedBy>Gerome Cacho</cp:lastModifiedBy>
  <cp:revision>13</cp:revision>
  <dcterms:created xsi:type="dcterms:W3CDTF">2023-01-27T21:24:34Z</dcterms:created>
  <dcterms:modified xsi:type="dcterms:W3CDTF">2025-06-11T15:35:28Z</dcterms:modified>
</cp:coreProperties>
</file>