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48" r:id="rId2"/>
    <p:sldMasterId id="2147483785" r:id="rId3"/>
    <p:sldMasterId id="2147483797" r:id="rId4"/>
    <p:sldMasterId id="2147483809" r:id="rId5"/>
    <p:sldMasterId id="2147483821" r:id="rId6"/>
    <p:sldMasterId id="2147483833" r:id="rId7"/>
    <p:sldMasterId id="2147483857" r:id="rId8"/>
    <p:sldMasterId id="2147483870" r:id="rId9"/>
    <p:sldMasterId id="2147483882" r:id="rId10"/>
    <p:sldMasterId id="2147483924" r:id="rId11"/>
    <p:sldMasterId id="2147483936" r:id="rId12"/>
  </p:sldMasterIdLst>
  <p:notesMasterIdLst>
    <p:notesMasterId r:id="rId14"/>
  </p:notesMasterIdLst>
  <p:handoutMasterIdLst>
    <p:handoutMasterId r:id="rId15"/>
  </p:handoutMasterIdLst>
  <p:sldIdLst>
    <p:sldId id="879" r:id="rId13"/>
  </p:sldIdLst>
  <p:sldSz cx="9144000" cy="6858000" type="screen4x3"/>
  <p:notesSz cx="6797675" cy="9926638"/>
  <p:custShowLst>
    <p:custShow name="自訂放映1" id="0">
      <p:sldLst/>
    </p:custShow>
  </p:custShowLst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200" kern="1200">
        <a:solidFill>
          <a:schemeClr val="bg1"/>
        </a:solidFill>
        <a:latin typeface="Arial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200" kern="1200">
        <a:solidFill>
          <a:schemeClr val="bg1"/>
        </a:solidFill>
        <a:latin typeface="Arial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200" kern="1200">
        <a:solidFill>
          <a:schemeClr val="bg1"/>
        </a:solidFill>
        <a:latin typeface="Arial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200" kern="1200">
        <a:solidFill>
          <a:schemeClr val="bg1"/>
        </a:solidFill>
        <a:latin typeface="Arial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200" kern="1200">
        <a:solidFill>
          <a:schemeClr val="bg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200" kern="1200">
        <a:solidFill>
          <a:schemeClr val="bg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200" kern="1200">
        <a:solidFill>
          <a:schemeClr val="bg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200" kern="1200">
        <a:solidFill>
          <a:schemeClr val="bg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200" kern="1200">
        <a:solidFill>
          <a:schemeClr val="bg1"/>
        </a:solidFill>
        <a:latin typeface="Arial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  <a:srgbClr val="009900"/>
    <a:srgbClr val="0000CC"/>
    <a:srgbClr val="FFFF99"/>
    <a:srgbClr val="CCFFFF"/>
    <a:srgbClr val="3333CC"/>
    <a:srgbClr val="00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8089" autoAdjust="0"/>
  </p:normalViewPr>
  <p:slideViewPr>
    <p:cSldViewPr>
      <p:cViewPr>
        <p:scale>
          <a:sx n="100" d="100"/>
          <a:sy n="100" d="100"/>
        </p:scale>
        <p:origin x="-9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94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DA313-5337-492C-9F7D-54560C365C56}" type="datetimeFigureOut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C82BF-FC15-4E87-ACDA-FCACD09F61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862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51B73329-1272-495D-A0F3-70D6C4220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4234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60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79131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879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864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3909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5643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6071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811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3228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52738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1490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46883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0042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8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212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4612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5452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673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0687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8736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1871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804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92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0367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721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5495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8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2129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4612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5452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6732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0687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8736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1871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1355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9222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7212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54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4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53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69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4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47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97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60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70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77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7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6840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52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8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91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318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708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29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04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57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41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41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88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00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3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4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7858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157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6057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285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76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542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08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29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069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42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41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41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677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5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512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3991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084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549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30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359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2812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706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29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240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405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41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41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1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4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47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8798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384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834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920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743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203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137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835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939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29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715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7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5330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41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41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7962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7326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3421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060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440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142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823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940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986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29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0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03983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868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41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41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9897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372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047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1838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4190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133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7463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844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3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77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8434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753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88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29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9430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1371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959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4520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5775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495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692624"/>
            <a:ext cx="6400800" cy="67248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C0CA788-A0CF-42F7-91B0-EF09DDE99D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8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5602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  <a:ea typeface="+mj-ea"/>
              </a:defRPr>
            </a:lvl1pPr>
            <a:lvl2pPr>
              <a:defRPr sz="1800">
                <a:latin typeface="+mj-lt"/>
                <a:ea typeface="+mj-ea"/>
              </a:defRPr>
            </a:lvl2pPr>
            <a:lvl3pPr>
              <a:defRPr sz="1600"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7F7A1579-3D6C-423A-8FBA-889AFCAF63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8624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AD13F5A6-70BA-4F65-9855-64DE2B43B29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791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2040EB8-E7BF-475B-912F-ED2ACCE4FAB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75341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273F36DA-3D59-4AD8-9C01-D34298DDF54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9879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32B037A-1865-4D43-A3B9-7E9CDD9833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9927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0CB521D6-B992-44D3-AAAE-3ED765EE127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670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8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000" b="1">
                <a:latin typeface="+mj-lt"/>
                <a:ea typeface="+mj-ea"/>
              </a:defRPr>
            </a:lvl1pPr>
            <a:lvl2pPr>
              <a:defRPr sz="1600">
                <a:latin typeface="+mj-lt"/>
                <a:ea typeface="+mj-ea"/>
              </a:defRPr>
            </a:lvl2pPr>
            <a:lvl3pPr>
              <a:defRPr sz="1400">
                <a:latin typeface="+mj-lt"/>
                <a:ea typeface="+mj-ea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E5D62CB8-91B1-4BCD-8A05-5734B9363D6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5532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  <a:ea typeface="+mj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63F27E3D-3FD5-4816-AD67-0D673B33B32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7154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27B8A3B-8183-4881-9F0B-2EA7ADD687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468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>
              <a:defRPr b="1">
                <a:latin typeface="+mj-lt"/>
                <a:ea typeface="+mj-ea"/>
              </a:defRPr>
            </a:lvl1pPr>
            <a:lvl2pPr>
              <a:defRPr>
                <a:latin typeface="+mj-lt"/>
                <a:ea typeface="+mj-ea"/>
              </a:defRPr>
            </a:lvl2pPr>
            <a:lvl3pPr>
              <a:defRPr>
                <a:latin typeface="+mj-lt"/>
                <a:ea typeface="+mj-ea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46CDDDFC-CC9C-4721-942C-041ACA7C3A2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/>
              <a:pPr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9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795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0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9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0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2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9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2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4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5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9751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21914"/>
            <a:ext cx="8229600" cy="498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fld id="{B59CD964-2E97-4CCD-B267-1837A22547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16216" y="6448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F6BD02AC-A17D-47B7-9495-BCBE20CED7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6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1pPr>
      <a:lvl2pPr marL="631825" indent="-273050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2pPr>
      <a:lvl3pPr marL="990600" indent="-274638" algn="l" defTabSz="914400" rtl="0" eaLnBrk="1" latinLnBrk="0" hangingPunct="1">
        <a:spcBef>
          <a:spcPct val="20000"/>
        </a:spcBef>
        <a:buClr>
          <a:srgbClr val="000099"/>
        </a:buClr>
        <a:buFont typeface="Wingdings" pitchFamily="2" charset="2"/>
        <a:buChar char="l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TCA9802 possible solution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02AC-A17D-47B7-9495-BCBE20CED70F}" type="slidenum">
              <a:rPr lang="zh-TW" altLang="en-US" smtClean="0"/>
              <a:pPr/>
              <a:t>1</a:t>
            </a:fld>
            <a:endParaRPr lang="zh-TW" altLang="en-US"/>
          </a:p>
        </p:txBody>
      </p:sp>
      <p:pic>
        <p:nvPicPr>
          <p:cNvPr id="1026" name="Picture 2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" y="1124744"/>
            <a:ext cx="8941246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age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9000"/>
            <a:ext cx="56769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向左箭號 12"/>
          <p:cNvSpPr/>
          <p:nvPr/>
        </p:nvSpPr>
        <p:spPr>
          <a:xfrm rot="2611374">
            <a:off x="7749068" y="2942315"/>
            <a:ext cx="432048" cy="432048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左箭號 15"/>
          <p:cNvSpPr/>
          <p:nvPr/>
        </p:nvSpPr>
        <p:spPr>
          <a:xfrm rot="2611374">
            <a:off x="7613707" y="5246571"/>
            <a:ext cx="432048" cy="432048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8062785" y="3314533"/>
            <a:ext cx="305403" cy="23814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29" y="4124506"/>
            <a:ext cx="11049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向右箭號 14"/>
          <p:cNvSpPr/>
          <p:nvPr/>
        </p:nvSpPr>
        <p:spPr>
          <a:xfrm>
            <a:off x="1691680" y="472514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23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10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4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54419</TotalTime>
  <Words>4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12</vt:i4>
      </vt:variant>
      <vt:variant>
        <vt:lpstr>投影片標題</vt:lpstr>
      </vt:variant>
      <vt:variant>
        <vt:i4>1</vt:i4>
      </vt:variant>
      <vt:variant>
        <vt:lpstr>自訂放映</vt:lpstr>
      </vt:variant>
      <vt:variant>
        <vt:i4>1</vt:i4>
      </vt:variant>
    </vt:vector>
  </HeadingPairs>
  <TitlesOfParts>
    <vt:vector size="14" baseType="lpstr">
      <vt:lpstr>Office 佈景主題</vt:lpstr>
      <vt:lpstr>2_Office 佈景主題</vt:lpstr>
      <vt:lpstr>3_Office 佈景主題</vt:lpstr>
      <vt:lpstr>4_Office 佈景主題</vt:lpstr>
      <vt:lpstr>5_Office 佈景主題</vt:lpstr>
      <vt:lpstr>6_Office 佈景主題</vt:lpstr>
      <vt:lpstr>7_Office 佈景主題</vt:lpstr>
      <vt:lpstr>8_Office 佈景主題</vt:lpstr>
      <vt:lpstr>9_Office 佈景主題</vt:lpstr>
      <vt:lpstr>10_Office 佈景主題</vt:lpstr>
      <vt:lpstr>1_Office 佈景主題</vt:lpstr>
      <vt:lpstr>11_Office 佈景主題</vt:lpstr>
      <vt:lpstr>TCA9802 possible solution</vt:lpstr>
      <vt:lpstr>自訂放映1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Fanny</dc:creator>
  <cp:lastModifiedBy>Dell</cp:lastModifiedBy>
  <cp:revision>3519</cp:revision>
  <dcterms:created xsi:type="dcterms:W3CDTF">2005-11-29T09:01:21Z</dcterms:created>
  <dcterms:modified xsi:type="dcterms:W3CDTF">2018-08-07T08:55:39Z</dcterms:modified>
</cp:coreProperties>
</file>