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3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0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2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96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6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6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1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6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4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6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F2A94-1BB8-43B4-AB65-93E75DCC3E26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55323-CB78-41AA-94AB-C642DBC48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8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046" y="152400"/>
            <a:ext cx="508190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34" y="3276600"/>
            <a:ext cx="9021666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24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Keller</dc:creator>
  <cp:lastModifiedBy>Keith Keller</cp:lastModifiedBy>
  <cp:revision>1</cp:revision>
  <dcterms:created xsi:type="dcterms:W3CDTF">2016-07-13T17:43:01Z</dcterms:created>
  <dcterms:modified xsi:type="dcterms:W3CDTF">2016-07-13T17:43:58Z</dcterms:modified>
</cp:coreProperties>
</file>