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3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0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27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9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63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6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15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6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4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6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F2A94-1BB8-43B4-AB65-93E75DCC3E26}" type="datetimeFigureOut">
              <a:rPr lang="en-US" smtClean="0"/>
              <a:t>7/13/2016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55323-CB78-41AA-94AB-C642DBC48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46" y="152400"/>
            <a:ext cx="508190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4" y="3276600"/>
            <a:ext cx="902166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242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Keith Keller</dc:creator>
  <cp:lastModifiedBy>Keith Keller</cp:lastModifiedBy>
  <cp:revision>1</cp:revision>
  <dcterms:created xsi:type="dcterms:W3CDTF">2016-07-13T17:43:01Z</dcterms:created>
  <dcterms:modified xsi:type="dcterms:W3CDTF">2016-07-13T17:43:58Z</dcterms:modified>
</cp:coreProperties>
</file>