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0" autoAdjust="0"/>
    <p:restoredTop sz="94660"/>
  </p:normalViewPr>
  <p:slideViewPr>
    <p:cSldViewPr snapToGrid="0">
      <p:cViewPr>
        <p:scale>
          <a:sx n="100" d="100"/>
          <a:sy n="100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6B3A-4788-9470-6331-BDEADF6EB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13AD98-7C16-92A9-C87D-3E25FAB5A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7F58B-CC5D-BD26-D87B-55FEFD73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A7876-E2AC-2A49-E1A9-B43598336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5795C-7FC4-B207-34F2-92D2E0CB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59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3D329-2EC6-5639-3F8D-A7CCB8FC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4F273-11FF-1DEA-E437-A999D5004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43B47-3CFE-33CF-EE86-54FAC9FF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F7C1-3121-41E9-95D5-980EA7BE3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C15E2-C3D0-7EB1-67EC-0356B674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9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720C0D-1EB2-3682-28EC-B2384F74BB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49BECC-2118-5012-0379-E4DA4D3D0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D5404-9169-722E-AC87-6CDF3C3E2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D8197-CBC3-11C5-190D-C8D00338A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E0E2E-09F8-0F40-1A38-0845C290A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2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89A80-ADDF-C68C-CBF4-37FC5B790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8ECCD-8ACD-0A57-5D3C-8AC9B407E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73458-1942-8960-6A38-A9E5331B8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29DD-A051-5554-8629-B52407C95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BB11-4D00-5E26-D2F8-617EDAD9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0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45413-D6FB-2CAE-E8E4-18A3564B1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25804-1D0E-79E1-A57E-16AFD7C30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820DB-AFEB-6695-D6BC-427A23338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A1BDC-C0BD-0503-5F14-EF8463FF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2E7FF-5169-FC54-7A5C-8AD58784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9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3C79-BA05-B25D-F2C1-69D45C13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40C79-323A-0A07-AAAA-078584861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C6EE5-F921-F0FF-0396-9834CD267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84941-FA2A-7E51-A64F-F8BEDA047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56E72-3812-0C9D-7726-9DDCBC25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55659-78E6-9A0F-1A7B-CEAA2C027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4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5D12-BFB6-4A73-430C-FFF298DB6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B431E-D47D-3BA1-3A1F-60633BAEF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1845C-805A-4B2E-BB0F-1D9A3F4CD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E5A61-95FD-AAB8-626C-9584C6ECB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2B9579-3A10-7147-C81F-FE505282F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9F885-EBB5-56CE-295C-C5B36758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D17531-0D9E-969C-E092-ACF79052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FACCB4-D29D-15A8-57C7-DDE30015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8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DCE51-BECC-BB5C-0B62-11DDC5E50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4A6B0C-EA78-F898-6F89-8B1E8BBEA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9EF505-5AA5-EE57-6BBB-84AF5DE0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0C05E7-5EAB-9341-F517-7F67C9E1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22D7C-AFC5-1EAB-552D-6796BD98D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09244C-2413-EF99-7E90-3BC2E8F98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7B6E1-B664-0CB8-1A64-B0F9F82B2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3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0F7F3-F2FA-531E-0FF9-0E8B7C83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627A2-134B-8E9B-2F05-165C80CA8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96DFD-5578-004A-1052-18757426C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C3A68-42C4-0369-3D8B-CB640C1C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C0252-C580-F359-E559-5CFBBC09E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9B4B3-95A1-7337-4598-E8EF6930B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7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DB954-408A-5766-7D66-6F6967706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E1B4F8-673E-2D6D-EC9F-D5504BE5C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F270B-B83C-A8D1-71B3-9116A4B0F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FA641-519B-3D85-E8EC-22A7A867B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569C3-385E-16DA-1983-DC7FABFF3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92D88-21A5-1E21-4A35-5EE1A7CF2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2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D057E8-BE6A-3DD4-3DFB-3A80B4AB6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D5463-27A3-3F1D-3826-B1A4CE9C1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B1DFF-8D42-0450-3A88-1773D37941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57E2B5-F60A-4D8D-A5B0-86D4AB00088B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AC1E3-3627-53C0-8107-458A260F5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763E5-7DAE-2FD2-9F1D-B2FC08DDB9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8BA15F-A093-4E09-ADCB-3C256FE1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86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F07713-CEC3-1C37-73B1-0160B2761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INI-VG NETWORKING ISSUE POST 3/25 BOARD BUILDS: DEBUGGING 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8E388F-53AB-499C-D628-26A2A255C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745"/>
            <a:ext cx="10515600" cy="4819218"/>
          </a:xfrm>
        </p:spPr>
        <p:txBody>
          <a:bodyPr>
            <a:normAutofit/>
          </a:bodyPr>
          <a:lstStyle/>
          <a:p>
            <a:r>
              <a:rPr lang="en-US" sz="1200" b="1" dirty="0"/>
              <a:t>CONNECTING WIRE, FIBER, AND RIBBON CABLES SUGGESTED ISSUE IS ON WIRE FRONT END</a:t>
            </a:r>
          </a:p>
          <a:p>
            <a:pPr lvl="1"/>
            <a:r>
              <a:rPr lang="en-US" sz="800" b="1" dirty="0"/>
              <a:t>RIBBON CABLES BYPASSES ALL FRONT ENDS AND FPGA – THIS WORKED FINE WITH NO ERRORS AND IS USED WITHIN THE ENCLOSURE ITSELF. </a:t>
            </a:r>
          </a:p>
          <a:p>
            <a:pPr lvl="1"/>
            <a:r>
              <a:rPr lang="en-US" sz="800" b="1" dirty="0"/>
              <a:t>FIBER IS  STABLE COMPARED TO WIRE – RAN ALL WEEKEND WITH 36 RECONNECTS, WIRE WILL NOT CONNECT AT ALL</a:t>
            </a:r>
          </a:p>
          <a:p>
            <a:pPr lvl="1"/>
            <a:r>
              <a:rPr lang="en-US" sz="800" b="1" dirty="0"/>
              <a:t>RECONNECTS FOR FIBER/WIRE WILL BE FIXED IN NEXT RELEASE OF FPGA SOFTWARE DETAILED BELOW IN YELLOW AND IS UNDERCONSTRUCTION</a:t>
            </a:r>
          </a:p>
          <a:p>
            <a:r>
              <a:rPr lang="en-US" sz="1200" b="1" dirty="0">
                <a:highlight>
                  <a:srgbClr val="FFFF00"/>
                </a:highlight>
              </a:rPr>
              <a:t>REPEATER FPGA SOFTWARE THEAT IS UNDER DEVELOPMENT TESTED(IMPROVED BUT NOT FLAWLESS YET)</a:t>
            </a:r>
          </a:p>
          <a:p>
            <a:pPr lvl="1"/>
            <a:r>
              <a:rPr lang="en-US" sz="800" b="1" dirty="0">
                <a:highlight>
                  <a:srgbClr val="FFFF00"/>
                </a:highlight>
              </a:rPr>
              <a:t>RX LEDs SOLID, BUT NODE CANNOT BE QUERIED, IN AND OUT TRAFFIC WORKS FINE NOT LOCAL TRAFFIC</a:t>
            </a:r>
          </a:p>
          <a:p>
            <a:pPr lvl="1"/>
            <a:r>
              <a:rPr lang="en-US" sz="800" b="1" dirty="0">
                <a:highlight>
                  <a:srgbClr val="FFFF00"/>
                </a:highlight>
              </a:rPr>
              <a:t>3/25 BOARDS CANNOT EVEN LOCK AND CONTINUOUSLY RECON</a:t>
            </a:r>
          </a:p>
          <a:p>
            <a:r>
              <a:rPr lang="en-US" sz="1200" b="1" dirty="0"/>
              <a:t>WIRE RS485 RECEIVER (TI AM26LV32 6K Ohms INPUT IMPEDANCE) Really need 12K for optimal operation</a:t>
            </a:r>
          </a:p>
          <a:p>
            <a:pPr lvl="1"/>
            <a:r>
              <a:rPr lang="en-US" sz="800" b="1" dirty="0"/>
              <a:t>A AND B INPUTS REFERENCED TO THRESHOLD VOLTAGE TO GND</a:t>
            </a:r>
          </a:p>
          <a:p>
            <a:pPr lvl="1"/>
            <a:r>
              <a:rPr lang="en-US" sz="800" b="1" dirty="0"/>
              <a:t>REPEATER CHANGED TO PIN COMPATIBLE MAXIM MAX3094 WITH 45K Ohms INPUT IMPEDANCE</a:t>
            </a:r>
          </a:p>
          <a:p>
            <a:pPr lvl="1"/>
            <a:r>
              <a:rPr lang="en-US" sz="800" b="1" dirty="0"/>
              <a:t>REPLACED TI CHIP WITH MAXIM CHIP AND CONNECTION WORSE</a:t>
            </a:r>
          </a:p>
          <a:p>
            <a:r>
              <a:rPr lang="en-US" sz="1200" b="1" dirty="0"/>
              <a:t>RS485 PURPOSE IS ANALOG TO DIGITAL REPRESENTATION – PACKETS GET THROUGH 485 FRONT END FINE</a:t>
            </a:r>
          </a:p>
          <a:p>
            <a:r>
              <a:rPr lang="en-US" sz="1200" b="1" dirty="0"/>
              <a:t>PACKETS INTO AND OUT OF FPGA FINE</a:t>
            </a:r>
          </a:p>
          <a:p>
            <a:r>
              <a:rPr lang="en-US" sz="1200" b="1" dirty="0"/>
              <a:t>LOCAL RS485 CHIPS OPERATE FINE</a:t>
            </a:r>
          </a:p>
          <a:p>
            <a:r>
              <a:rPr lang="en-US" sz="1200" b="1" dirty="0"/>
              <a:t>LOCAL TOKEN GENERATION STOPS FROM ARCNET CHIP – ONLY ON WIRE CONNECTS</a:t>
            </a:r>
          </a:p>
          <a:p>
            <a:r>
              <a:rPr lang="en-US" sz="1200" b="1" dirty="0"/>
              <a:t>ONLY WAY THIS MAKES SENSE IS IF 485 DELAYS BITS THAT FOOLS ARCNET CHIP INTO SEEING WRONG NODE ON TOKEN </a:t>
            </a:r>
          </a:p>
          <a:p>
            <a:r>
              <a:rPr lang="en-US" sz="1200" b="1" dirty="0"/>
              <a:t>20 SALEAE CAPTURES OF FRONT END AND LOCAL RS485s WITH WIRE/FIBER/RIBBON/RPT FIX FPGA CODE</a:t>
            </a:r>
          </a:p>
          <a:p>
            <a:endParaRPr lang="en-US" sz="1200" b="1" dirty="0"/>
          </a:p>
          <a:p>
            <a:r>
              <a:rPr lang="en-US" sz="1200" b="1" dirty="0"/>
              <a:t>EXAMPLES ON NEXT 2 PAGES OF GOOD TRANSMISSIONS AND TRANSMISSIONS STOPPING AND STARTING</a:t>
            </a:r>
          </a:p>
        </p:txBody>
      </p:sp>
    </p:spTree>
    <p:extLst>
      <p:ext uri="{BB962C8B-B14F-4D97-AF65-F5344CB8AC3E}">
        <p14:creationId xmlns:p14="http://schemas.microsoft.com/office/powerpoint/2010/main" val="259160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E66D0E-A964-6152-5A76-71D58BFF1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8" y="514615"/>
            <a:ext cx="9802091" cy="328845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7D7933-8C62-54CA-8E54-9737F854A022}"/>
              </a:ext>
            </a:extLst>
          </p:cNvPr>
          <p:cNvSpPr txBox="1"/>
          <p:nvPr/>
        </p:nvSpPr>
        <p:spPr>
          <a:xfrm>
            <a:off x="1655619" y="187036"/>
            <a:ext cx="8338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THIS IS GOOD TRANSMISSION – 2 GOOD BOARDS COMMUNICATING WITH RPT: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D3D28E9-18A1-E471-C3B2-D74B89959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18" y="3803072"/>
            <a:ext cx="9802091" cy="296761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06CDEBB-E730-2714-CB55-FCE1BAC1EE36}"/>
              </a:ext>
            </a:extLst>
          </p:cNvPr>
          <p:cNvSpPr txBox="1"/>
          <p:nvPr/>
        </p:nvSpPr>
        <p:spPr>
          <a:xfrm>
            <a:off x="10238509" y="1524000"/>
            <a:ext cx="15100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WIRE FRONT END:</a:t>
            </a:r>
          </a:p>
          <a:p>
            <a:r>
              <a:rPr lang="en-US" sz="1200" b="1" dirty="0"/>
              <a:t>U24 - LTC487 TX</a:t>
            </a:r>
          </a:p>
          <a:p>
            <a:r>
              <a:rPr lang="en-US" sz="1200" b="1" dirty="0"/>
              <a:t>U25 - AM26LV32 RX</a:t>
            </a:r>
          </a:p>
          <a:p>
            <a:r>
              <a:rPr lang="en-US" sz="1200" b="1" dirty="0"/>
              <a:t>SIGNALS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7E563D-BB80-5265-0042-56C41ECF11A3}"/>
              </a:ext>
            </a:extLst>
          </p:cNvPr>
          <p:cNvSpPr txBox="1"/>
          <p:nvPr/>
        </p:nvSpPr>
        <p:spPr>
          <a:xfrm>
            <a:off x="10312119" y="4271217"/>
            <a:ext cx="14364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FPGA TO ARCNET:</a:t>
            </a:r>
          </a:p>
          <a:p>
            <a:r>
              <a:rPr lang="en-US" sz="1200" b="1" dirty="0"/>
              <a:t>U21 – LTC1480</a:t>
            </a:r>
          </a:p>
          <a:p>
            <a:r>
              <a:rPr lang="en-US" sz="1200" b="1" dirty="0"/>
              <a:t>(FPGA RS485)</a:t>
            </a:r>
          </a:p>
          <a:p>
            <a:r>
              <a:rPr lang="en-US" sz="1200" b="1" dirty="0"/>
              <a:t>U19 – LTC1480</a:t>
            </a:r>
          </a:p>
          <a:p>
            <a:r>
              <a:rPr lang="en-US" sz="1200" b="1" dirty="0"/>
              <a:t>(SMSC RS485)</a:t>
            </a:r>
          </a:p>
        </p:txBody>
      </p:sp>
    </p:spTree>
    <p:extLst>
      <p:ext uri="{BB962C8B-B14F-4D97-AF65-F5344CB8AC3E}">
        <p14:creationId xmlns:p14="http://schemas.microsoft.com/office/powerpoint/2010/main" val="359940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4BE059-F353-4954-F510-6130517B8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4" y="581892"/>
            <a:ext cx="9781310" cy="34705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40425C-ED72-ECE4-44B9-C1EC8C822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4" y="4052476"/>
            <a:ext cx="9781310" cy="27538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16EE51-CCDE-B302-2986-4FAF713F5828}"/>
              </a:ext>
            </a:extLst>
          </p:cNvPr>
          <p:cNvSpPr txBox="1"/>
          <p:nvPr/>
        </p:nvSpPr>
        <p:spPr>
          <a:xfrm>
            <a:off x="1364877" y="154641"/>
            <a:ext cx="6655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ARCNET CHIPS START AND STOP GENERATING LOCAL PACKET: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84FBC8-5835-DD1C-52DC-B4C84C929A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775" y="1739261"/>
            <a:ext cx="1493649" cy="8718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DBB4E21-BD06-050E-C153-1EF6E43EA7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83305" y="4591904"/>
            <a:ext cx="1426588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6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546e5e1-5d42-4630-bacd-c69bfdcbd5e8}" enabled="1" method="Standard" siteId="{96ece526-9c7d-48b0-8daf-8b93c90a5d1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323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INI-VG NETWORKING ISSUE POST 3/25 BOARD BUILDS: DEBUGGING RESULTS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c bassett</dc:creator>
  <cp:lastModifiedBy>Greco, Scott (CT13)</cp:lastModifiedBy>
  <cp:revision>9</cp:revision>
  <cp:lastPrinted>2025-08-19T15:49:39Z</cp:lastPrinted>
  <dcterms:created xsi:type="dcterms:W3CDTF">2025-08-19T03:00:38Z</dcterms:created>
  <dcterms:modified xsi:type="dcterms:W3CDTF">2025-08-19T19:09:33Z</dcterms:modified>
</cp:coreProperties>
</file>