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798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39B3-716D-4B95-BA87-98EC1BD9AF1E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171F-39D9-4AE7-8729-93071DED3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268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39B3-716D-4B95-BA87-98EC1BD9AF1E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171F-39D9-4AE7-8729-93071DED3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45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39B3-716D-4B95-BA87-98EC1BD9AF1E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171F-39D9-4AE7-8729-93071DED3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47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39B3-716D-4B95-BA87-98EC1BD9AF1E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171F-39D9-4AE7-8729-93071DED3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39B3-716D-4B95-BA87-98EC1BD9AF1E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171F-39D9-4AE7-8729-93071DED3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61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39B3-716D-4B95-BA87-98EC1BD9AF1E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171F-39D9-4AE7-8729-93071DED3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679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39B3-716D-4B95-BA87-98EC1BD9AF1E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171F-39D9-4AE7-8729-93071DED3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06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39B3-716D-4B95-BA87-98EC1BD9AF1E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171F-39D9-4AE7-8729-93071DED3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22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39B3-716D-4B95-BA87-98EC1BD9AF1E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171F-39D9-4AE7-8729-93071DED3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86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39B3-716D-4B95-BA87-98EC1BD9AF1E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171F-39D9-4AE7-8729-93071DED3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79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39B3-716D-4B95-BA87-98EC1BD9AF1E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171F-39D9-4AE7-8729-93071DED3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07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B39B3-716D-4B95-BA87-98EC1BD9AF1E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B171F-39D9-4AE7-8729-93071DED3F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80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579" y="742311"/>
            <a:ext cx="10070841" cy="475783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433137" y="348916"/>
            <a:ext cx="6292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The circuit of the Short TEST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579395" y="1022684"/>
            <a:ext cx="1431758" cy="49329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VCC1=5V</a:t>
            </a:r>
            <a:endParaRPr kumimoji="1" lang="ja-JP" alt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966911" y="922421"/>
            <a:ext cx="1431758" cy="49329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VCC2=5V</a:t>
            </a:r>
            <a:endParaRPr kumimoji="1" lang="ja-JP" alt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8157411" y="2213811"/>
            <a:ext cx="0" cy="32485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8662738" y="1439779"/>
            <a:ext cx="2278182" cy="49329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120ohm termination</a:t>
            </a:r>
            <a:endParaRPr kumimoji="1" lang="ja-JP" alt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線矢印コネクタ 9"/>
          <p:cNvCxnSpPr>
            <a:stCxn id="8" idx="1"/>
          </p:cNvCxnSpPr>
          <p:nvPr/>
        </p:nvCxnSpPr>
        <p:spPr>
          <a:xfrm flipH="1">
            <a:off x="8157411" y="1686427"/>
            <a:ext cx="505327" cy="76801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楕円 10"/>
          <p:cNvSpPr/>
          <p:nvPr/>
        </p:nvSpPr>
        <p:spPr>
          <a:xfrm>
            <a:off x="8386011" y="3850105"/>
            <a:ext cx="697831" cy="36094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/>
          <p:cNvSpPr/>
          <p:nvPr/>
        </p:nvSpPr>
        <p:spPr>
          <a:xfrm>
            <a:off x="8549543" y="2033337"/>
            <a:ext cx="697831" cy="36094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左カーブ矢印 13"/>
          <p:cNvSpPr/>
          <p:nvPr/>
        </p:nvSpPr>
        <p:spPr>
          <a:xfrm>
            <a:off x="9054870" y="2279985"/>
            <a:ext cx="510236" cy="183481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9309988" y="3759870"/>
            <a:ext cx="2495447" cy="1203158"/>
          </a:xfrm>
          <a:prstGeom prst="roundRect">
            <a:avLst>
              <a:gd name="adj" fmla="val 30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Short TEST:</a:t>
            </a:r>
          </a:p>
          <a:p>
            <a:pPr algn="ctr"/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CANH pin short to </a:t>
            </a:r>
            <a:r>
              <a:rPr lang="en-US" altLang="ja-JP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Chasis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GND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81417" y="5847057"/>
            <a:ext cx="7668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Actually, the circuit of the customer and the circuit above are different. However, since it is almost the same, I used this circuit for explanation.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40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333" y="1753303"/>
            <a:ext cx="4448611" cy="335138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569" y="1753304"/>
            <a:ext cx="4448612" cy="3351389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33137" y="348916"/>
            <a:ext cx="6292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The result of Short TEST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62869" y="1445526"/>
            <a:ext cx="3655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When the CANH pin short to </a:t>
            </a:r>
            <a:r>
              <a:rPr lang="en-US" altLang="ja-JP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Chasis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GND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71106" y="1445525"/>
            <a:ext cx="3655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Normal operation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1500" y="2594946"/>
            <a:ext cx="78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CANH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1500" y="2973769"/>
            <a:ext cx="78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CANL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5514944" y="2745759"/>
            <a:ext cx="1559625" cy="0"/>
          </a:xfrm>
          <a:prstGeom prst="straightConnector1">
            <a:avLst/>
          </a:prstGeom>
          <a:ln w="254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937235" y="2617886"/>
            <a:ext cx="71504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3.64V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5514943" y="3134570"/>
            <a:ext cx="1559625" cy="0"/>
          </a:xfrm>
          <a:prstGeom prst="straightConnector1">
            <a:avLst/>
          </a:prstGeom>
          <a:ln w="254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962289" y="2980681"/>
            <a:ext cx="71504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1.00V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楕円 15"/>
          <p:cNvSpPr/>
          <p:nvPr/>
        </p:nvSpPr>
        <p:spPr>
          <a:xfrm>
            <a:off x="2490651" y="2594946"/>
            <a:ext cx="444138" cy="33071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533881" y="5182560"/>
            <a:ext cx="28018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Recessive Voltage =3.64V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 flipV="1">
            <a:off x="2712720" y="2973769"/>
            <a:ext cx="0" cy="220879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楕円 19"/>
          <p:cNvSpPr/>
          <p:nvPr/>
        </p:nvSpPr>
        <p:spPr>
          <a:xfrm>
            <a:off x="7767763" y="2776924"/>
            <a:ext cx="780813" cy="33071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矢印コネクタ 20"/>
          <p:cNvCxnSpPr/>
          <p:nvPr/>
        </p:nvCxnSpPr>
        <p:spPr>
          <a:xfrm flipH="1" flipV="1">
            <a:off x="8234562" y="3134571"/>
            <a:ext cx="90731" cy="20479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7300271" y="5209490"/>
            <a:ext cx="28018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Recessive Voltage =2.16V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984068" y="5791200"/>
            <a:ext cx="6487038" cy="753979"/>
          </a:xfrm>
          <a:prstGeom prst="roundRect">
            <a:avLst>
              <a:gd name="adj" fmla="val 379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 smtClean="0"/>
              <a:t>When the CANH pin short to </a:t>
            </a:r>
            <a:r>
              <a:rPr kumimoji="1" lang="en-US" altLang="ja-JP" sz="1400" dirty="0" err="1" smtClean="0"/>
              <a:t>Chasis</a:t>
            </a:r>
            <a:r>
              <a:rPr kumimoji="1" lang="en-US" altLang="ja-JP" sz="1400" dirty="0" smtClean="0"/>
              <a:t> GND, the voltage of the CANH is fixed 3.64V and the recessive voltage of the CANL is 3.64V.</a:t>
            </a:r>
          </a:p>
          <a:p>
            <a:r>
              <a:rPr lang="en-US" altLang="ja-JP" sz="1400" dirty="0" smtClean="0"/>
              <a:t>What is causing this?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15711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108</Words>
  <Application>Microsoft Office PowerPoint</Application>
  <PresentationFormat>ワイド画面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Aoyama Naoki</dc:creator>
  <cp:lastModifiedBy>Aoyama Naoki</cp:lastModifiedBy>
  <cp:revision>6</cp:revision>
  <dcterms:created xsi:type="dcterms:W3CDTF">2018-07-19T06:55:03Z</dcterms:created>
  <dcterms:modified xsi:type="dcterms:W3CDTF">2018-07-19T07:45:34Z</dcterms:modified>
</cp:coreProperties>
</file>