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圖片 5" descr="cid:image004.png@01D2D3B1.8E152BF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2668"/>
            <a:ext cx="86296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字方塊 6"/>
          <p:cNvSpPr txBox="1"/>
          <p:nvPr/>
        </p:nvSpPr>
        <p:spPr>
          <a:xfrm>
            <a:off x="395536" y="4869160"/>
            <a:ext cx="2122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Before </a:t>
            </a:r>
            <a:r>
              <a:rPr lang="en-US" altLang="zh-TW" dirty="0" smtClean="0"/>
              <a:t>GD75232DBR</a:t>
            </a:r>
            <a:endParaRPr lang="en-US" altLang="zh-TW" dirty="0" smtClean="0"/>
          </a:p>
          <a:p>
            <a:r>
              <a:rPr lang="en-US" altLang="zh-TW" dirty="0" smtClean="0"/>
              <a:t>After </a:t>
            </a:r>
            <a:r>
              <a:rPr lang="en-US" altLang="zh-TW" dirty="0" smtClean="0"/>
              <a:t>SN75185DBR  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077072"/>
            <a:ext cx="2808312" cy="259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向右箭號 8"/>
          <p:cNvSpPr/>
          <p:nvPr/>
        </p:nvSpPr>
        <p:spPr>
          <a:xfrm rot="2811471">
            <a:off x="4192774" y="4006892"/>
            <a:ext cx="157385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下箭號 9"/>
          <p:cNvSpPr/>
          <p:nvPr/>
        </p:nvSpPr>
        <p:spPr>
          <a:xfrm rot="2328751">
            <a:off x="1659806" y="1939279"/>
            <a:ext cx="580439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7059829" y="5661248"/>
            <a:ext cx="2084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 port RS-232 cable hook up to other device already 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267744" y="1763524"/>
            <a:ext cx="223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Need D42, D24 or not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79512" y="1547500"/>
            <a:ext cx="1727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From ATX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" name="內容版面配置區 8" descr="DSC_001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4038600" cy="3028950"/>
          </a:xfrm>
        </p:spPr>
      </p:pic>
      <p:pic>
        <p:nvPicPr>
          <p:cNvPr id="10" name="內容版面配置區 9" descr="DSC_001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1700808"/>
            <a:ext cx="4038600" cy="3028950"/>
          </a:xfrm>
        </p:spPr>
      </p:pic>
      <p:sp>
        <p:nvSpPr>
          <p:cNvPr id="8" name="文字方塊 7"/>
          <p:cNvSpPr txBox="1"/>
          <p:nvPr/>
        </p:nvSpPr>
        <p:spPr>
          <a:xfrm>
            <a:off x="2987824" y="4725144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Left </a:t>
            </a:r>
            <a:r>
              <a:rPr lang="en-US" altLang="zh-TW" dirty="0" smtClean="0"/>
              <a:t>=&gt; SN75185DBR</a:t>
            </a:r>
            <a:endParaRPr lang="zh-TW" altLang="zh-TW" dirty="0" smtClean="0"/>
          </a:p>
          <a:p>
            <a:r>
              <a:rPr lang="en-US" altLang="zh-TW" dirty="0" smtClean="0"/>
              <a:t>Right </a:t>
            </a:r>
            <a:r>
              <a:rPr lang="en-US" altLang="zh-TW" dirty="0" smtClean="0"/>
              <a:t>=&gt;GD75232DBR</a:t>
            </a:r>
            <a:endParaRPr lang="zh-TW" altLang="zh-TW" dirty="0" smtClean="0"/>
          </a:p>
          <a:p>
            <a:r>
              <a:rPr lang="en-US" altLang="zh-TW" dirty="0" smtClean="0"/>
              <a:t> </a:t>
            </a:r>
            <a:endParaRPr lang="zh-TW" altLang="zh-TW" dirty="0" smtClean="0"/>
          </a:p>
          <a:p>
            <a:r>
              <a:rPr lang="en-US" altLang="zh-TW" dirty="0" smtClean="0"/>
              <a:t>CH1  +3.3V(ATX POWER)</a:t>
            </a:r>
            <a:endParaRPr lang="zh-TW" altLang="zh-TW" dirty="0" smtClean="0"/>
          </a:p>
          <a:p>
            <a:r>
              <a:rPr lang="en-US" altLang="zh-TW" dirty="0" smtClean="0"/>
              <a:t>CH2  DTR(PIN15)</a:t>
            </a:r>
            <a:endParaRPr lang="zh-TW" altLang="zh-TW" dirty="0" smtClean="0"/>
          </a:p>
          <a:p>
            <a:r>
              <a:rPr lang="en-US" altLang="zh-TW" dirty="0" smtClean="0"/>
              <a:t>CH3  VCC+(PIN1)</a:t>
            </a:r>
            <a:endParaRPr lang="zh-TW" altLang="zh-TW" dirty="0" smtClean="0"/>
          </a:p>
          <a:p>
            <a:r>
              <a:rPr lang="en-US" altLang="zh-TW" dirty="0" smtClean="0"/>
              <a:t>CH4  VCC-(PIN10)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11" name="向下箭號 10"/>
          <p:cNvSpPr/>
          <p:nvPr/>
        </p:nvSpPr>
        <p:spPr>
          <a:xfrm rot="11569160">
            <a:off x="2069291" y="3738318"/>
            <a:ext cx="360040" cy="1496998"/>
          </a:xfrm>
          <a:prstGeom prst="downArrow">
            <a:avLst>
              <a:gd name="adj1" fmla="val 64921"/>
              <a:gd name="adj2" fmla="val 11239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0" y="5373216"/>
            <a:ext cx="300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Cause system fail to power-on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Issue 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Whether the diode is needed or not? (D24, D42), could be replaced by 0 ohm?</a:t>
            </a:r>
          </a:p>
          <a:p>
            <a:r>
              <a:rPr lang="en-US" altLang="zh-TW" dirty="0" smtClean="0"/>
              <a:t>What reason will cause DTR signal delay about 2ms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如螢幕大小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投影片 1</vt:lpstr>
      <vt:lpstr>投影片 2</vt:lpstr>
      <vt:lpstr>Issue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Dell</dc:creator>
  <cp:lastModifiedBy>Dell</cp:lastModifiedBy>
  <cp:revision>1</cp:revision>
  <dcterms:created xsi:type="dcterms:W3CDTF">2017-05-25T17:09:06Z</dcterms:created>
  <dcterms:modified xsi:type="dcterms:W3CDTF">2017-05-25T17:30:36Z</dcterms:modified>
</cp:coreProperties>
</file>