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060" r:id="rId2"/>
    <p:sldId id="2057" r:id="rId3"/>
    <p:sldId id="2058" r:id="rId4"/>
    <p:sldId id="2061" r:id="rId5"/>
  </p:sldIdLst>
  <p:sldSz cx="9906000" cy="6858000" type="A4"/>
  <p:notesSz cx="6797675" cy="9926638"/>
  <p:embeddedFontLst>
    <p:embeddedFont>
      <p:font typeface="HY헤드라인M" panose="020B0600000101010101" charset="-127"/>
      <p:regular r:id="rId8"/>
    </p:embeddedFont>
    <p:embeddedFont>
      <p:font typeface="나눔스퀘어 네오 Bold" panose="020B0600000101010101" charset="-127"/>
      <p:bold r:id="rId9"/>
    </p:embeddedFont>
    <p:embeddedFont>
      <p:font typeface="나눔스퀘어 네오 Heavy" panose="020B0600000101010101" charset="-127"/>
      <p:bold r:id="rId10"/>
    </p:embeddedFont>
    <p:embeddedFont>
      <p:font typeface="나눔스퀘어라운드 Bold" panose="020B0600000101010101" charset="-127"/>
      <p:bold r:id="rId11"/>
    </p:embeddedFont>
    <p:embeddedFont>
      <p:font typeface="맑은 고딕 Semilight" panose="020B0502040204020203" pitchFamily="50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orient="horz" pos="3203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4" orient="horz" pos="527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1752">
          <p15:clr>
            <a:srgbClr val="A4A3A4"/>
          </p15:clr>
        </p15:guide>
        <p15:guide id="7" orient="horz" pos="935">
          <p15:clr>
            <a:srgbClr val="A4A3A4"/>
          </p15:clr>
        </p15:guide>
        <p15:guide id="8" orient="horz" pos="3067">
          <p15:clr>
            <a:srgbClr val="A4A3A4"/>
          </p15:clr>
        </p15:guide>
        <p15:guide id="9" pos="3120">
          <p15:clr>
            <a:srgbClr val="A4A3A4"/>
          </p15:clr>
        </p15:guide>
        <p15:guide id="10" pos="4163" userDrawn="1">
          <p15:clr>
            <a:srgbClr val="A4A3A4"/>
          </p15:clr>
        </p15:guide>
        <p15:guide id="11" pos="353" userDrawn="1">
          <p15:clr>
            <a:srgbClr val="A4A3A4"/>
          </p15:clr>
        </p15:guide>
        <p15:guide id="13" pos="5978">
          <p15:clr>
            <a:srgbClr val="A4A3A4"/>
          </p15:clr>
        </p15:guide>
        <p15:guide id="14" pos="6068">
          <p15:clr>
            <a:srgbClr val="A4A3A4"/>
          </p15:clr>
        </p15:guide>
        <p15:guide id="15" pos="1986" userDrawn="1">
          <p15:clr>
            <a:srgbClr val="A4A3A4"/>
          </p15:clr>
        </p15:guide>
        <p15:guide id="16" pos="398" userDrawn="1">
          <p15:clr>
            <a:srgbClr val="A4A3A4"/>
          </p15:clr>
        </p15:guide>
        <p15:guide id="17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6DB"/>
    <a:srgbClr val="F2F2F2"/>
    <a:srgbClr val="33CC33"/>
    <a:srgbClr val="05467C"/>
    <a:srgbClr val="FF6C0E"/>
    <a:srgbClr val="FFFFFF"/>
    <a:srgbClr val="003061"/>
    <a:srgbClr val="B7DEFB"/>
    <a:srgbClr val="D6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5129" autoAdjust="0"/>
  </p:normalViewPr>
  <p:slideViewPr>
    <p:cSldViewPr>
      <p:cViewPr varScale="1">
        <p:scale>
          <a:sx n="105" d="100"/>
          <a:sy n="105" d="100"/>
        </p:scale>
        <p:origin x="1638" y="108"/>
      </p:cViewPr>
      <p:guideLst>
        <p:guide orient="horz" pos="4292"/>
        <p:guide orient="horz" pos="3203"/>
        <p:guide orient="horz" pos="2387"/>
        <p:guide orient="horz" pos="527"/>
        <p:guide orient="horz" pos="2976"/>
        <p:guide orient="horz" pos="1752"/>
        <p:guide orient="horz" pos="935"/>
        <p:guide orient="horz" pos="3067"/>
        <p:guide pos="3120"/>
        <p:guide pos="4163"/>
        <p:guide pos="353"/>
        <p:guide pos="5978"/>
        <p:guide pos="6068"/>
        <p:guide pos="1986"/>
        <p:guide pos="398"/>
        <p:guide orient="horz" pos="3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50" d="100"/>
          <a:sy n="150" d="100"/>
        </p:scale>
        <p:origin x="2418" y="-21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dy Lee" userId="b1d9f84e-598e-42cb-8913-375b1e731a2f" providerId="ADAL" clId="{54B85006-5892-49CC-A595-F1A9EEC0F995}"/>
    <pc:docChg chg="custSel delSld modSld modMainMaster">
      <pc:chgData name="Grady Lee" userId="b1d9f84e-598e-42cb-8913-375b1e731a2f" providerId="ADAL" clId="{54B85006-5892-49CC-A595-F1A9EEC0F995}" dt="2024-03-19T06:28:36.883" v="193" actId="47"/>
      <pc:docMkLst>
        <pc:docMk/>
      </pc:docMkLst>
      <pc:sldChg chg="modSp del mod">
        <pc:chgData name="Grady Lee" userId="b1d9f84e-598e-42cb-8913-375b1e731a2f" providerId="ADAL" clId="{54B85006-5892-49CC-A595-F1A9EEC0F995}" dt="2024-03-19T06:28:36.883" v="193" actId="47"/>
        <pc:sldMkLst>
          <pc:docMk/>
          <pc:sldMk cId="2605122214" sldId="2010"/>
        </pc:sldMkLst>
        <pc:spChg chg="mod">
          <ac:chgData name="Grady Lee" userId="b1d9f84e-598e-42cb-8913-375b1e731a2f" providerId="ADAL" clId="{54B85006-5892-49CC-A595-F1A9EEC0F995}" dt="2024-03-19T06:07:37.449" v="11"/>
          <ac:spMkLst>
            <pc:docMk/>
            <pc:sldMk cId="2605122214" sldId="2010"/>
            <ac:spMk id="5124" creationId="{00000000-0000-0000-0000-000000000000}"/>
          </ac:spMkLst>
        </pc:spChg>
      </pc:sldChg>
      <pc:sldChg chg="modSp mod">
        <pc:chgData name="Grady Lee" userId="b1d9f84e-598e-42cb-8913-375b1e731a2f" providerId="ADAL" clId="{54B85006-5892-49CC-A595-F1A9EEC0F995}" dt="2024-03-19T06:26:07.026" v="164" actId="20577"/>
        <pc:sldMkLst>
          <pc:docMk/>
          <pc:sldMk cId="251638190" sldId="2057"/>
        </pc:sldMkLst>
        <pc:spChg chg="mod">
          <ac:chgData name="Grady Lee" userId="b1d9f84e-598e-42cb-8913-375b1e731a2f" providerId="ADAL" clId="{54B85006-5892-49CC-A595-F1A9EEC0F995}" dt="2024-03-19T06:26:07.026" v="164" actId="20577"/>
          <ac:spMkLst>
            <pc:docMk/>
            <pc:sldMk cId="251638190" sldId="2057"/>
            <ac:spMk id="3" creationId="{C7130E01-4638-4DD7-A54D-D56EF44AC794}"/>
          </ac:spMkLst>
        </pc:spChg>
      </pc:sldChg>
      <pc:sldChg chg="modSp mod">
        <pc:chgData name="Grady Lee" userId="b1d9f84e-598e-42cb-8913-375b1e731a2f" providerId="ADAL" clId="{54B85006-5892-49CC-A595-F1A9EEC0F995}" dt="2024-03-19T06:27:18.756" v="179" actId="1035"/>
        <pc:sldMkLst>
          <pc:docMk/>
          <pc:sldMk cId="1558049438" sldId="2058"/>
        </pc:sldMkLst>
        <pc:spChg chg="mod">
          <ac:chgData name="Grady Lee" userId="b1d9f84e-598e-42cb-8913-375b1e731a2f" providerId="ADAL" clId="{54B85006-5892-49CC-A595-F1A9EEC0F995}" dt="2024-03-19T06:27:18.756" v="179" actId="1035"/>
          <ac:spMkLst>
            <pc:docMk/>
            <pc:sldMk cId="1558049438" sldId="2058"/>
            <ac:spMk id="3" creationId="{C7130E01-4638-4DD7-A54D-D56EF44AC794}"/>
          </ac:spMkLst>
        </pc:spChg>
      </pc:sldChg>
      <pc:sldChg chg="modSp mod">
        <pc:chgData name="Grady Lee" userId="b1d9f84e-598e-42cb-8913-375b1e731a2f" providerId="ADAL" clId="{54B85006-5892-49CC-A595-F1A9EEC0F995}" dt="2024-03-19T06:25:38.245" v="145" actId="20577"/>
        <pc:sldMkLst>
          <pc:docMk/>
          <pc:sldMk cId="1916181060" sldId="2060"/>
        </pc:sldMkLst>
        <pc:spChg chg="mod">
          <ac:chgData name="Grady Lee" userId="b1d9f84e-598e-42cb-8913-375b1e731a2f" providerId="ADAL" clId="{54B85006-5892-49CC-A595-F1A9EEC0F995}" dt="2024-03-19T06:10:45.417" v="15" actId="14100"/>
          <ac:spMkLst>
            <pc:docMk/>
            <pc:sldMk cId="1916181060" sldId="2060"/>
            <ac:spMk id="3" creationId="{C7130E01-4638-4DD7-A54D-D56EF44AC794}"/>
          </ac:spMkLst>
        </pc:spChg>
        <pc:spChg chg="mod">
          <ac:chgData name="Grady Lee" userId="b1d9f84e-598e-42cb-8913-375b1e731a2f" providerId="ADAL" clId="{54B85006-5892-49CC-A595-F1A9EEC0F995}" dt="2024-03-19T06:11:41.266" v="51" actId="404"/>
          <ac:spMkLst>
            <pc:docMk/>
            <pc:sldMk cId="1916181060" sldId="2060"/>
            <ac:spMk id="8" creationId="{75F2BFA1-B958-458F-80F0-B1E2013A8CD6}"/>
          </ac:spMkLst>
        </pc:spChg>
        <pc:spChg chg="mod">
          <ac:chgData name="Grady Lee" userId="b1d9f84e-598e-42cb-8913-375b1e731a2f" providerId="ADAL" clId="{54B85006-5892-49CC-A595-F1A9EEC0F995}" dt="2024-03-19T06:15:01.495" v="91" actId="20577"/>
          <ac:spMkLst>
            <pc:docMk/>
            <pc:sldMk cId="1916181060" sldId="2060"/>
            <ac:spMk id="9" creationId="{7410053F-217B-4CC4-A781-AF6218FA9075}"/>
          </ac:spMkLst>
        </pc:spChg>
        <pc:spChg chg="mod">
          <ac:chgData name="Grady Lee" userId="b1d9f84e-598e-42cb-8913-375b1e731a2f" providerId="ADAL" clId="{54B85006-5892-49CC-A595-F1A9EEC0F995}" dt="2024-03-19T06:11:56.900" v="70" actId="404"/>
          <ac:spMkLst>
            <pc:docMk/>
            <pc:sldMk cId="1916181060" sldId="2060"/>
            <ac:spMk id="10" creationId="{6832347A-7BE5-415D-AF18-8DD8C7443816}"/>
          </ac:spMkLst>
        </pc:spChg>
        <pc:spChg chg="mod">
          <ac:chgData name="Grady Lee" userId="b1d9f84e-598e-42cb-8913-375b1e731a2f" providerId="ADAL" clId="{54B85006-5892-49CC-A595-F1A9EEC0F995}" dt="2024-03-19T06:21:55.333" v="100" actId="404"/>
          <ac:spMkLst>
            <pc:docMk/>
            <pc:sldMk cId="1916181060" sldId="2060"/>
            <ac:spMk id="11" creationId="{D22DBEAE-6005-47A5-BCA3-4C93496A9C14}"/>
          </ac:spMkLst>
        </pc:spChg>
        <pc:spChg chg="mod">
          <ac:chgData name="Grady Lee" userId="b1d9f84e-598e-42cb-8913-375b1e731a2f" providerId="ADAL" clId="{54B85006-5892-49CC-A595-F1A9EEC0F995}" dt="2024-03-19T06:11:03.142" v="29" actId="404"/>
          <ac:spMkLst>
            <pc:docMk/>
            <pc:sldMk cId="1916181060" sldId="2060"/>
            <ac:spMk id="12" creationId="{00000000-0000-0000-0000-000000000000}"/>
          </ac:spMkLst>
        </pc:spChg>
        <pc:spChg chg="mod">
          <ac:chgData name="Grady Lee" userId="b1d9f84e-598e-42cb-8913-375b1e731a2f" providerId="ADAL" clId="{54B85006-5892-49CC-A595-F1A9EEC0F995}" dt="2024-03-19T06:11:23.617" v="49" actId="404"/>
          <ac:spMkLst>
            <pc:docMk/>
            <pc:sldMk cId="1916181060" sldId="2060"/>
            <ac:spMk id="13" creationId="{00000000-0000-0000-0000-000000000000}"/>
          </ac:spMkLst>
        </pc:spChg>
        <pc:spChg chg="mod">
          <ac:chgData name="Grady Lee" userId="b1d9f84e-598e-42cb-8913-375b1e731a2f" providerId="ADAL" clId="{54B85006-5892-49CC-A595-F1A9EEC0F995}" dt="2024-03-19T06:12:14.819" v="75" actId="404"/>
          <ac:spMkLst>
            <pc:docMk/>
            <pc:sldMk cId="1916181060" sldId="2060"/>
            <ac:spMk id="14" creationId="{DA555B40-0602-4B4A-A28E-AAE7A17214F5}"/>
          </ac:spMkLst>
        </pc:spChg>
        <pc:spChg chg="mod">
          <ac:chgData name="Grady Lee" userId="b1d9f84e-598e-42cb-8913-375b1e731a2f" providerId="ADAL" clId="{54B85006-5892-49CC-A595-F1A9EEC0F995}" dt="2024-03-19T06:10:06.562" v="12"/>
          <ac:spMkLst>
            <pc:docMk/>
            <pc:sldMk cId="1916181060" sldId="2060"/>
            <ac:spMk id="15" creationId="{00000000-0000-0000-0000-000000000000}"/>
          </ac:spMkLst>
        </pc:spChg>
        <pc:spChg chg="mod">
          <ac:chgData name="Grady Lee" userId="b1d9f84e-598e-42cb-8913-375b1e731a2f" providerId="ADAL" clId="{54B85006-5892-49CC-A595-F1A9EEC0F995}" dt="2024-03-19T06:25:38.245" v="145" actId="20577"/>
          <ac:spMkLst>
            <pc:docMk/>
            <pc:sldMk cId="1916181060" sldId="2060"/>
            <ac:spMk id="16" creationId="{5A23B494-A223-4F72-BBE5-21132C3D37CA}"/>
          </ac:spMkLst>
        </pc:spChg>
        <pc:spChg chg="mod">
          <ac:chgData name="Grady Lee" userId="b1d9f84e-598e-42cb-8913-375b1e731a2f" providerId="ADAL" clId="{54B85006-5892-49CC-A595-F1A9EEC0F995}" dt="2024-03-19T06:12:48.003" v="78" actId="5793"/>
          <ac:spMkLst>
            <pc:docMk/>
            <pc:sldMk cId="1916181060" sldId="2060"/>
            <ac:spMk id="21" creationId="{00000000-0000-0000-0000-000000000000}"/>
          </ac:spMkLst>
        </pc:spChg>
      </pc:sldChg>
      <pc:sldChg chg="modSp mod">
        <pc:chgData name="Grady Lee" userId="b1d9f84e-598e-42cb-8913-375b1e731a2f" providerId="ADAL" clId="{54B85006-5892-49CC-A595-F1A9EEC0F995}" dt="2024-03-19T06:27:37.769" v="191" actId="20577"/>
        <pc:sldMkLst>
          <pc:docMk/>
          <pc:sldMk cId="576631770" sldId="2061"/>
        </pc:sldMkLst>
        <pc:spChg chg="mod">
          <ac:chgData name="Grady Lee" userId="b1d9f84e-598e-42cb-8913-375b1e731a2f" providerId="ADAL" clId="{54B85006-5892-49CC-A595-F1A9EEC0F995}" dt="2024-03-19T06:27:37.769" v="191" actId="20577"/>
          <ac:spMkLst>
            <pc:docMk/>
            <pc:sldMk cId="576631770" sldId="2061"/>
            <ac:spMk id="2" creationId="{7CDBE24A-D82A-4D0D-810B-B65A6ACEF921}"/>
          </ac:spMkLst>
        </pc:spChg>
      </pc:sldChg>
      <pc:sldMasterChg chg="delSp mod">
        <pc:chgData name="Grady Lee" userId="b1d9f84e-598e-42cb-8913-375b1e731a2f" providerId="ADAL" clId="{54B85006-5892-49CC-A595-F1A9EEC0F995}" dt="2024-03-19T06:28:28.882" v="192" actId="478"/>
        <pc:sldMasterMkLst>
          <pc:docMk/>
          <pc:sldMasterMk cId="0" sldId="2147483655"/>
        </pc:sldMasterMkLst>
        <pc:spChg chg="del">
          <ac:chgData name="Grady Lee" userId="b1d9f84e-598e-42cb-8913-375b1e731a2f" providerId="ADAL" clId="{54B85006-5892-49CC-A595-F1A9EEC0F995}" dt="2024-03-19T06:28:28.882" v="192" actId="478"/>
          <ac:spMkLst>
            <pc:docMk/>
            <pc:sldMasterMk cId="0" sldId="2147483655"/>
            <ac:spMk id="12" creationId="{7D539671-F464-417F-908E-39694974451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2406" cy="295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653" tIns="47140" rIns="90653" bIns="47140" numCol="1" anchor="t" anchorCtr="0" compatLnSpc="1">
            <a:prstTxWarp prst="textNoShape">
              <a:avLst/>
            </a:prstTxWarp>
            <a:spAutoFit/>
          </a:bodyPr>
          <a:lstStyle>
            <a:lvl1pPr algn="l" defTabSz="922424" eaLnBrk="1" latinLnBrk="1" hangingPunct="1">
              <a:lnSpc>
                <a:spcPct val="100000"/>
              </a:lnSpc>
              <a:spcBef>
                <a:spcPct val="0"/>
              </a:spcBef>
              <a:defRPr kumimoji="1" sz="1300" b="1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93988" y="0"/>
            <a:ext cx="182406" cy="295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653" tIns="47140" rIns="90653" bIns="47140" numCol="1" anchor="t" anchorCtr="0" compatLnSpc="1">
            <a:prstTxWarp prst="textNoShape">
              <a:avLst/>
            </a:prstTxWarp>
            <a:spAutoFit/>
          </a:bodyPr>
          <a:lstStyle>
            <a:lvl1pPr algn="r" defTabSz="922424" eaLnBrk="1" latinLnBrk="1" hangingPunct="1">
              <a:lnSpc>
                <a:spcPct val="100000"/>
              </a:lnSpc>
              <a:spcBef>
                <a:spcPct val="0"/>
              </a:spcBef>
              <a:defRPr kumimoji="1" sz="1300" b="1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7136"/>
            <a:ext cx="182406" cy="29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653" tIns="47140" rIns="90653" bIns="47140" numCol="1" anchor="b" anchorCtr="0" compatLnSpc="1">
            <a:prstTxWarp prst="textNoShape">
              <a:avLst/>
            </a:prstTxWarp>
            <a:spAutoFit/>
          </a:bodyPr>
          <a:lstStyle>
            <a:lvl1pPr algn="l" defTabSz="922424" eaLnBrk="1" latinLnBrk="1" hangingPunct="1">
              <a:lnSpc>
                <a:spcPct val="100000"/>
              </a:lnSpc>
              <a:spcBef>
                <a:spcPct val="0"/>
              </a:spcBef>
              <a:defRPr kumimoji="1" sz="1300" b="1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4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8781" y="9597136"/>
            <a:ext cx="387613" cy="29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653" tIns="47140" rIns="90653" bIns="47140" numCol="1" anchor="b" anchorCtr="0" compatLnSpc="1">
            <a:prstTxWarp prst="textNoShape">
              <a:avLst/>
            </a:prstTxWarp>
            <a:spAutoFit/>
          </a:bodyPr>
          <a:lstStyle>
            <a:lvl1pPr algn="r" defTabSz="920526" eaLnBrk="1" latinLnBrk="1" hangingPunct="1">
              <a:defRPr sz="13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EE05B31F-3A25-44A8-9854-7BC32A2ED98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14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2822" cy="4957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97" tIns="46351" rIns="92697" bIns="46351" numCol="1" anchor="t" anchorCtr="0" compatLnSpc="1">
            <a:prstTxWarp prst="textNoShape">
              <a:avLst/>
            </a:prstTxWarp>
          </a:bodyPr>
          <a:lstStyle>
            <a:lvl1pPr algn="l" defTabSz="928763" eaLnBrk="1" latinLnBrk="1" hangingPunct="1">
              <a:lnSpc>
                <a:spcPct val="100000"/>
              </a:lnSpc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853" y="2"/>
            <a:ext cx="2942822" cy="4957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97" tIns="46351" rIns="92697" bIns="46351" numCol="1" anchor="t" anchorCtr="0" compatLnSpc="1">
            <a:prstTxWarp prst="textNoShape">
              <a:avLst/>
            </a:prstTxWarp>
          </a:bodyPr>
          <a:lstStyle>
            <a:lvl1pPr algn="r" defTabSz="928763" eaLnBrk="1" latinLnBrk="1" hangingPunct="1">
              <a:lnSpc>
                <a:spcPct val="100000"/>
              </a:lnSpc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744538"/>
            <a:ext cx="537686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6193"/>
            <a:ext cx="4985772" cy="4465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97" tIns="46351" rIns="92697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7"/>
            <a:ext cx="2942822" cy="4957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97" tIns="46351" rIns="92697" bIns="46351" numCol="1" anchor="b" anchorCtr="0" compatLnSpc="1">
            <a:prstTxWarp prst="textNoShape">
              <a:avLst/>
            </a:prstTxWarp>
          </a:bodyPr>
          <a:lstStyle>
            <a:lvl1pPr algn="l" defTabSz="928763" eaLnBrk="1" latinLnBrk="1" hangingPunct="1">
              <a:lnSpc>
                <a:spcPct val="100000"/>
              </a:lnSpc>
              <a:spcBef>
                <a:spcPct val="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853" y="9430847"/>
            <a:ext cx="2942822" cy="4957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97" tIns="46351" rIns="92697" bIns="46351" numCol="1" anchor="b" anchorCtr="0" compatLnSpc="1">
            <a:prstTxWarp prst="textNoShape">
              <a:avLst/>
            </a:prstTxWarp>
          </a:bodyPr>
          <a:lstStyle>
            <a:lvl1pPr algn="r" defTabSz="926874" eaLnBrk="1" latinLnBrk="1" hangingPunct="1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F0003A44-DC77-4B7E-8F0A-7D46454EAF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3080" name="Picture 6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3" y="4200385"/>
            <a:ext cx="513778" cy="18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63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0" b="13826"/>
          <a:stretch>
            <a:fillRect/>
          </a:stretch>
        </p:blipFill>
        <p:spPr bwMode="auto">
          <a:xfrm>
            <a:off x="4294188" y="1389062"/>
            <a:ext cx="5611812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ltGray">
          <a:xfrm>
            <a:off x="0" y="1628775"/>
            <a:ext cx="9906000" cy="139837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spcBef>
                <a:spcPct val="50000"/>
              </a:spcBef>
            </a:pPr>
            <a:endParaRPr lang="ko-KR" altLang="en-US" sz="13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0" y="3027145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0" y="3861344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0" y="3865228"/>
            <a:ext cx="9906000" cy="93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spcBef>
                <a:spcPct val="50000"/>
              </a:spcBef>
            </a:pPr>
            <a:endParaRPr lang="ko-KR" altLang="en-US" sz="13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0" y="3954569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0" y="3861344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ECFB5E6-5397-48BB-869C-4C9D5B7F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3282027"/>
            <a:ext cx="2521498" cy="3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679E7318-40D9-4577-8EE5-820A8284D9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0" b="13826"/>
          <a:stretch>
            <a:fillRect/>
          </a:stretch>
        </p:blipFill>
        <p:spPr bwMode="auto">
          <a:xfrm>
            <a:off x="4294188" y="1389062"/>
            <a:ext cx="5611812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28516C3-4ECD-4E2B-BEA4-26DE34B4E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6237312"/>
            <a:ext cx="2521498" cy="32832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0C1CD17-4EA1-4835-A7F3-3C25976E146D}"/>
              </a:ext>
            </a:extLst>
          </p:cNvPr>
          <p:cNvSpPr/>
          <p:nvPr userDrawn="1"/>
        </p:nvSpPr>
        <p:spPr bwMode="auto">
          <a:xfrm>
            <a:off x="1218" y="3389660"/>
            <a:ext cx="4951782" cy="45719"/>
          </a:xfrm>
          <a:prstGeom prst="rect">
            <a:avLst/>
          </a:prstGeom>
          <a:solidFill>
            <a:srgbClr val="FF6C0E"/>
          </a:solidFill>
          <a:ln w="12700" cap="flat" cmpd="sng" algn="ctr">
            <a:solidFill>
              <a:srgbClr val="FF6C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008FADF-28AC-4C79-8202-EC85D41D3C59}"/>
              </a:ext>
            </a:extLst>
          </p:cNvPr>
          <p:cNvSpPr/>
          <p:nvPr userDrawn="1"/>
        </p:nvSpPr>
        <p:spPr bwMode="auto">
          <a:xfrm flipV="1">
            <a:off x="0" y="1628401"/>
            <a:ext cx="9906000" cy="1538853"/>
          </a:xfrm>
          <a:prstGeom prst="rect">
            <a:avLst/>
          </a:prstGeom>
          <a:solidFill>
            <a:srgbClr val="003061"/>
          </a:solidFill>
          <a:ln w="12700" cap="flat" cmpd="sng" algn="ctr">
            <a:solidFill>
              <a:srgbClr val="0030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171FE38-F602-4845-9098-33219317B488}"/>
              </a:ext>
            </a:extLst>
          </p:cNvPr>
          <p:cNvSpPr/>
          <p:nvPr userDrawn="1"/>
        </p:nvSpPr>
        <p:spPr bwMode="auto">
          <a:xfrm flipV="1">
            <a:off x="3080792" y="3337082"/>
            <a:ext cx="6825208" cy="52578"/>
          </a:xfrm>
          <a:prstGeom prst="rect">
            <a:avLst/>
          </a:prstGeom>
          <a:solidFill>
            <a:srgbClr val="003061"/>
          </a:solidFill>
          <a:ln w="12700" cap="flat" cmpd="sng" algn="ctr">
            <a:solidFill>
              <a:srgbClr val="0030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54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0" y="3027145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0" y="3861344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22463B6-5AD4-4013-A305-D91E5325A105}"/>
              </a:ext>
            </a:extLst>
          </p:cNvPr>
          <p:cNvSpPr/>
          <p:nvPr userDrawn="1"/>
        </p:nvSpPr>
        <p:spPr bwMode="auto">
          <a:xfrm>
            <a:off x="1911241" y="-3498"/>
            <a:ext cx="72008" cy="2192927"/>
          </a:xfrm>
          <a:prstGeom prst="rect">
            <a:avLst/>
          </a:prstGeom>
          <a:solidFill>
            <a:srgbClr val="FF6C0E"/>
          </a:solidFill>
          <a:ln w="12700" cap="flat" cmpd="sng" algn="ctr">
            <a:solidFill>
              <a:srgbClr val="FF6C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F843B7C-4C24-40AD-BC28-3563AF4A5034}"/>
              </a:ext>
            </a:extLst>
          </p:cNvPr>
          <p:cNvSpPr/>
          <p:nvPr userDrawn="1"/>
        </p:nvSpPr>
        <p:spPr bwMode="auto">
          <a:xfrm>
            <a:off x="4016896" y="1628800"/>
            <a:ext cx="72008" cy="4770172"/>
          </a:xfrm>
          <a:prstGeom prst="rect">
            <a:avLst/>
          </a:prstGeom>
          <a:solidFill>
            <a:srgbClr val="00306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7A27B2-0194-46CA-8C5A-98CF6A2B9F03}"/>
              </a:ext>
            </a:extLst>
          </p:cNvPr>
          <p:cNvSpPr txBox="1"/>
          <p:nvPr userDrawn="1"/>
        </p:nvSpPr>
        <p:spPr bwMode="auto">
          <a:xfrm>
            <a:off x="1028564" y="2189429"/>
            <a:ext cx="1837362" cy="7599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>
                <a:solidFill>
                  <a:srgbClr val="00306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</a:t>
            </a:r>
            <a:r>
              <a:rPr lang="en-US" altLang="ko-KR" sz="2000" b="1">
                <a:solidFill>
                  <a:srgbClr val="00306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ONTENTS</a:t>
            </a:r>
            <a:endParaRPr lang="ko-KR" altLang="en-US" sz="2000" b="1" dirty="0">
              <a:solidFill>
                <a:srgbClr val="00306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059A8B88-FB1A-4BF4-AF07-939BCA5B48E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9446765" y="6398972"/>
            <a:ext cx="307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tIns="54000" rIns="54000" bIns="54000" anchor="ctr"/>
          <a:lstStyle>
            <a:lvl1pPr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fld id="{5E521B32-FEBD-43A9-9599-FD771780F8D8}" type="slidenum">
              <a:rPr kumimoji="0" lang="ko-KR" altLang="en-GB" sz="1600" b="1" smtClean="0">
                <a:solidFill>
                  <a:srgbClr val="00306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pPr algn="ctr">
                <a:defRPr/>
              </a:pPr>
              <a:t>‹#›</a:t>
            </a:fld>
            <a:endParaRPr kumimoji="0" lang="en-GB" altLang="ko-KR" sz="1600" b="1" dirty="0">
              <a:solidFill>
                <a:srgbClr val="00306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5BAF9-2287-4B04-9EF8-1857AD67DEF3}"/>
              </a:ext>
            </a:extLst>
          </p:cNvPr>
          <p:cNvSpPr txBox="1"/>
          <p:nvPr userDrawn="1"/>
        </p:nvSpPr>
        <p:spPr bwMode="auto">
          <a:xfrm>
            <a:off x="0" y="6525344"/>
            <a:ext cx="4564070" cy="2383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 anchorCtr="0">
            <a:spAutoFit/>
          </a:bodyPr>
          <a:lstStyle/>
          <a:p>
            <a:pPr marL="0" indent="0">
              <a:lnSpc>
                <a:spcPct val="150000"/>
              </a:lnSpc>
              <a:buFont typeface="+mj-lt"/>
              <a:buNone/>
            </a:pP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본 자료의 모든 소유권과 권리는 ㈜씨에스아이엔테크에 있으며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사전 허가 없이 무단복제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내용을 인용할 수 없습니다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68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0" y="3027145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0" y="3861344"/>
            <a:ext cx="990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22463B6-5AD4-4013-A305-D91E5325A105}"/>
              </a:ext>
            </a:extLst>
          </p:cNvPr>
          <p:cNvSpPr/>
          <p:nvPr userDrawn="1"/>
        </p:nvSpPr>
        <p:spPr bwMode="auto">
          <a:xfrm flipH="1">
            <a:off x="0" y="1378894"/>
            <a:ext cx="133350" cy="1303891"/>
          </a:xfrm>
          <a:prstGeom prst="rect">
            <a:avLst/>
          </a:prstGeom>
          <a:solidFill>
            <a:srgbClr val="FF6C0E"/>
          </a:solidFill>
          <a:ln w="12700" cap="flat" cmpd="sng" algn="ctr">
            <a:solidFill>
              <a:srgbClr val="FF6C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F843B7C-4C24-40AD-BC28-3563AF4A5034}"/>
              </a:ext>
            </a:extLst>
          </p:cNvPr>
          <p:cNvSpPr/>
          <p:nvPr userDrawn="1"/>
        </p:nvSpPr>
        <p:spPr bwMode="auto">
          <a:xfrm>
            <a:off x="3800872" y="3426436"/>
            <a:ext cx="6105128" cy="74572"/>
          </a:xfrm>
          <a:prstGeom prst="rect">
            <a:avLst/>
          </a:prstGeom>
          <a:solidFill>
            <a:srgbClr val="00306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52F30556-12BD-460B-A2C9-DB0E27FF43D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9446765" y="6398972"/>
            <a:ext cx="307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tIns="54000" rIns="54000" bIns="54000" anchor="ctr"/>
          <a:lstStyle>
            <a:lvl1pPr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fld id="{5E521B32-FEBD-43A9-9599-FD771780F8D8}" type="slidenum">
              <a:rPr kumimoji="0" lang="ko-KR" altLang="en-GB" sz="1600" b="1" smtClean="0">
                <a:solidFill>
                  <a:srgbClr val="00306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pPr algn="ctr">
                <a:defRPr/>
              </a:pPr>
              <a:t>‹#›</a:t>
            </a:fld>
            <a:endParaRPr kumimoji="0" lang="en-GB" altLang="ko-KR" sz="1600" b="1" dirty="0">
              <a:solidFill>
                <a:srgbClr val="00306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2194E-86A4-44BC-98A0-B6236F35EC8C}"/>
              </a:ext>
            </a:extLst>
          </p:cNvPr>
          <p:cNvSpPr txBox="1"/>
          <p:nvPr userDrawn="1"/>
        </p:nvSpPr>
        <p:spPr bwMode="auto">
          <a:xfrm>
            <a:off x="0" y="6525344"/>
            <a:ext cx="4564070" cy="2383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 anchorCtr="0">
            <a:spAutoFit/>
          </a:bodyPr>
          <a:lstStyle/>
          <a:p>
            <a:pPr marL="0" indent="0">
              <a:lnSpc>
                <a:spcPct val="150000"/>
              </a:lnSpc>
              <a:buFont typeface="+mj-lt"/>
              <a:buNone/>
            </a:pP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본 자료의 모든 소유권과 권리는 ㈜씨에스아이엔테크에 있으며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사전 허가 없이 무단복제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내용을 인용할 수 없습니다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75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84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4F6A78E-32D7-42BE-A50E-009D7085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309320"/>
            <a:ext cx="2521498" cy="3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0" b="13826"/>
          <a:stretch>
            <a:fillRect/>
          </a:stretch>
        </p:blipFill>
        <p:spPr bwMode="auto">
          <a:xfrm>
            <a:off x="4294188" y="1387475"/>
            <a:ext cx="5611812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F6A78E-32D7-42BE-A50E-009D7085A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309320"/>
            <a:ext cx="2521498" cy="3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EA7B3EB-8153-4C9F-B1A2-49072E510237}"/>
              </a:ext>
            </a:extLst>
          </p:cNvPr>
          <p:cNvSpPr/>
          <p:nvPr userDrawn="1"/>
        </p:nvSpPr>
        <p:spPr bwMode="auto">
          <a:xfrm>
            <a:off x="-7143" y="-3705"/>
            <a:ext cx="9906000" cy="576000"/>
          </a:xfrm>
          <a:prstGeom prst="rect">
            <a:avLst/>
          </a:prstGeom>
          <a:solidFill>
            <a:srgbClr val="003061"/>
          </a:solidFill>
          <a:ln w="12700" cap="flat" cmpd="sng" algn="ctr">
            <a:solidFill>
              <a:srgbClr val="0030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E9008F81-324D-475B-A03F-ABC61C62BC3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9446765" y="6398972"/>
            <a:ext cx="307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tIns="54000" rIns="54000" bIns="54000" anchor="ctr"/>
          <a:lstStyle>
            <a:lvl1pPr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defRPr/>
            </a:pPr>
            <a:fld id="{5E521B32-FEBD-43A9-9599-FD771780F8D8}" type="slidenum">
              <a:rPr kumimoji="0" lang="ko-KR" altLang="en-GB" sz="1600" b="1" smtClean="0">
                <a:solidFill>
                  <a:srgbClr val="00306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pPr algn="ctr">
                <a:defRPr/>
              </a:pPr>
              <a:t>‹#›</a:t>
            </a:fld>
            <a:endParaRPr kumimoji="0" lang="en-GB" altLang="ko-KR" sz="1600" b="1" dirty="0">
              <a:solidFill>
                <a:srgbClr val="00306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6C4E941-1177-4524-B05B-F50ADAF98A31}"/>
              </a:ext>
            </a:extLst>
          </p:cNvPr>
          <p:cNvSpPr/>
          <p:nvPr userDrawn="1"/>
        </p:nvSpPr>
        <p:spPr bwMode="auto">
          <a:xfrm>
            <a:off x="200472" y="0"/>
            <a:ext cx="144016" cy="46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3785276-9060-412B-A8C1-4F0AFA4ABC5B}"/>
              </a:ext>
            </a:extLst>
          </p:cNvPr>
          <p:cNvSpPr/>
          <p:nvPr userDrawn="1"/>
        </p:nvSpPr>
        <p:spPr bwMode="auto">
          <a:xfrm>
            <a:off x="0" y="6730591"/>
            <a:ext cx="9906000" cy="119077"/>
          </a:xfrm>
          <a:prstGeom prst="rect">
            <a:avLst/>
          </a:prstGeom>
          <a:solidFill>
            <a:srgbClr val="003061"/>
          </a:solidFill>
          <a:ln w="12700" cap="flat" cmpd="sng" algn="ctr">
            <a:solidFill>
              <a:srgbClr val="0030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체" pitchFamily="49" charset="-127"/>
              <a:ea typeface="굴림체" pitchFamily="49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  <p:sldLayoutId id="2147485156" r:id="rId2"/>
    <p:sldLayoutId id="2147485154" r:id="rId3"/>
    <p:sldLayoutId id="2147485155" r:id="rId4"/>
    <p:sldLayoutId id="2147485153" r:id="rId5"/>
    <p:sldLayoutId id="2147485157" r:id="rId6"/>
    <p:sldLayoutId id="2147485152" r:id="rId7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100000"/>
        </a:spcBef>
        <a:spcAft>
          <a:spcPct val="0"/>
        </a:spcAft>
        <a:buClr>
          <a:schemeClr val="tx1"/>
        </a:buClr>
        <a:buFont typeface="Wingdings" panose="05000000000000000000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280988" indent="-279400" algn="l" rtl="0" eaLnBrk="0" fontAlgn="base" hangingPunct="0">
        <a:lnSpc>
          <a:spcPct val="110000"/>
        </a:lnSpc>
        <a:spcBef>
          <a:spcPct val="100000"/>
        </a:spcBef>
        <a:spcAft>
          <a:spcPct val="0"/>
        </a:spcAft>
        <a:buClr>
          <a:srgbClr val="A11D26"/>
        </a:buClr>
        <a:buSzPct val="85000"/>
        <a:buFont typeface="Wingdings" pitchFamily="2" charset="2"/>
        <a:buChar char="l"/>
        <a:defRPr sz="1400" b="1">
          <a:solidFill>
            <a:schemeClr val="tx1"/>
          </a:solidFill>
          <a:latin typeface="+mn-lt"/>
          <a:ea typeface="+mn-ea"/>
        </a:defRPr>
      </a:lvl2pPr>
      <a:lvl3pPr marL="661988" indent="-1905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A11D26"/>
        </a:buClr>
        <a:buChar char="–"/>
        <a:defRPr sz="1400" b="1">
          <a:solidFill>
            <a:schemeClr val="tx1"/>
          </a:solidFill>
          <a:latin typeface="+mn-lt"/>
          <a:ea typeface="+mn-ea"/>
        </a:defRPr>
      </a:lvl3pPr>
      <a:lvl4pPr marL="1042988" indent="-1905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A11D26"/>
        </a:buClr>
        <a:buSzPct val="70000"/>
        <a:buFont typeface="Wingdings" pitchFamily="2" charset="2"/>
        <a:buChar char="Ø"/>
        <a:defRPr sz="1400" b="1">
          <a:solidFill>
            <a:schemeClr val="tx1"/>
          </a:solidFill>
          <a:latin typeface="+mn-lt"/>
          <a:ea typeface="+mn-ea"/>
        </a:defRPr>
      </a:lvl4pPr>
      <a:lvl5pPr marL="1382713" indent="-149225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A11D26"/>
        </a:buClr>
        <a:buSzPct val="50000"/>
        <a:buFont typeface="Wingdings" pitchFamily="2" charset="2"/>
        <a:buChar char="u"/>
        <a:defRPr sz="1400" b="1">
          <a:solidFill>
            <a:schemeClr val="tx1"/>
          </a:solidFill>
          <a:latin typeface="+mn-lt"/>
          <a:ea typeface="+mn-ea"/>
        </a:defRPr>
      </a:lvl5pPr>
      <a:lvl6pPr marL="1839913" indent="-149225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A11D26"/>
        </a:buClr>
        <a:buSzPct val="50000"/>
        <a:buFont typeface="Wingdings" pitchFamily="2" charset="2"/>
        <a:buChar char="u"/>
        <a:defRPr sz="1400" b="1">
          <a:solidFill>
            <a:schemeClr val="tx1"/>
          </a:solidFill>
          <a:latin typeface="+mn-lt"/>
          <a:ea typeface="+mn-ea"/>
        </a:defRPr>
      </a:lvl6pPr>
      <a:lvl7pPr marL="2297113" indent="-149225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A11D26"/>
        </a:buClr>
        <a:buSzPct val="50000"/>
        <a:buFont typeface="Wingdings" pitchFamily="2" charset="2"/>
        <a:buChar char="u"/>
        <a:defRPr sz="1400" b="1">
          <a:solidFill>
            <a:schemeClr val="tx1"/>
          </a:solidFill>
          <a:latin typeface="+mn-lt"/>
          <a:ea typeface="+mn-ea"/>
        </a:defRPr>
      </a:lvl7pPr>
      <a:lvl8pPr marL="2754313" indent="-149225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A11D26"/>
        </a:buClr>
        <a:buSzPct val="50000"/>
        <a:buFont typeface="Wingdings" pitchFamily="2" charset="2"/>
        <a:buChar char="u"/>
        <a:defRPr sz="1400" b="1">
          <a:solidFill>
            <a:schemeClr val="tx1"/>
          </a:solidFill>
          <a:latin typeface="+mn-lt"/>
          <a:ea typeface="+mn-ea"/>
        </a:defRPr>
      </a:lvl8pPr>
      <a:lvl9pPr marL="3211513" indent="-149225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A11D26"/>
        </a:buClr>
        <a:buSzPct val="50000"/>
        <a:buFont typeface="Wingdings" pitchFamily="2" charset="2"/>
        <a:buChar char="u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30E01-4638-4DD7-A54D-D56EF44AC794}"/>
              </a:ext>
            </a:extLst>
          </p:cNvPr>
          <p:cNvSpPr txBox="1"/>
          <p:nvPr/>
        </p:nvSpPr>
        <p:spPr bwMode="auto">
          <a:xfrm>
            <a:off x="848544" y="98092"/>
            <a:ext cx="468051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ko-KR" sz="1800" b="1" dirty="0">
                <a:solidFill>
                  <a:schemeClr val="bg1"/>
                </a:solidFill>
                <a:cs typeface="맑은 고딕 Semilight" panose="020B0502040204020203" pitchFamily="50" charset="-127"/>
              </a:rPr>
              <a:t>LVDS Alternative IC Review Results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7523" y="645321"/>
            <a:ext cx="968145" cy="479583"/>
          </a:xfrm>
          <a:prstGeom prst="roundRect">
            <a:avLst>
              <a:gd name="adj" fmla="val 12363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latin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</a:rPr>
              <a:t>Purpose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87522" y="1215962"/>
            <a:ext cx="968145" cy="12049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latin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ko-KR" sz="900" b="1" dirty="0">
                <a:solidFill>
                  <a:schemeClr val="tx1"/>
                </a:solidFill>
              </a:rPr>
              <a:t>Background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24608" y="645321"/>
            <a:ext cx="8067964" cy="4795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1" latin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Review of replacement products following discontinuation(Obsolete) of DS90CF383MTD</a:t>
            </a:r>
            <a:endParaRPr kumimoji="1" lang="ko-KR" altLang="en-US" sz="1200" b="1" i="0" u="none" strike="noStrike" cap="none" normalizeH="0" baseline="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24608" y="1198984"/>
            <a:ext cx="8067964" cy="12219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eaLnBrk="1" latinLnBrk="1" hangingPunct="1">
              <a:spcBef>
                <a:spcPct val="50000"/>
              </a:spcBef>
              <a:buAutoNum type="arabicPeriod"/>
            </a:pPr>
            <a:r>
              <a:rPr lang="en-US" altLang="ko-KR" sz="1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Review of 2 types of LVDS replacement ICs following discontinuation of DS90CF383MTD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  <a:effectLst/>
              </a:rPr>
              <a:t>   + </a:t>
            </a:r>
            <a:r>
              <a:rPr lang="en-US" altLang="ko-KR" sz="1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SN65LVDS93AIDGGRQ1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ko-KR" sz="14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   + SN65LVDS93BIDGGRQ1</a:t>
            </a:r>
            <a:endParaRPr kumimoji="1" lang="en-US" altLang="ko-KR" sz="1400" b="1" i="0" u="none" strike="noStrike" cap="none" normalizeH="0" baseline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모서리가 둥근 직사각형 12">
            <a:extLst>
              <a:ext uri="{FF2B5EF4-FFF2-40B4-BE49-F238E27FC236}">
                <a16:creationId xmlns:a16="http://schemas.microsoft.com/office/drawing/2014/main" id="{75F2BFA1-B958-458F-80F0-B1E2013A8CD6}"/>
              </a:ext>
            </a:extLst>
          </p:cNvPr>
          <p:cNvSpPr/>
          <p:nvPr/>
        </p:nvSpPr>
        <p:spPr>
          <a:xfrm>
            <a:off x="387522" y="2511946"/>
            <a:ext cx="968145" cy="12049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latin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</a:rPr>
              <a:t>Review method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410053F-217B-4CC4-A781-AF6218FA9075}"/>
              </a:ext>
            </a:extLst>
          </p:cNvPr>
          <p:cNvSpPr/>
          <p:nvPr/>
        </p:nvSpPr>
        <p:spPr>
          <a:xfrm>
            <a:off x="1424608" y="2494968"/>
            <a:ext cx="8067964" cy="12219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eaLnBrk="1" latinLnBrk="1" hangingPunct="1">
              <a:spcBef>
                <a:spcPct val="50000"/>
              </a:spcBef>
              <a:buAutoNum type="arabicPeriod"/>
            </a:pPr>
            <a:r>
              <a:rPr lang="en-US" altLang="ko-KR" sz="12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Comparison review by replacing two types of alternative ICs in the set applied to DS90CF383MTD.</a:t>
            </a:r>
          </a:p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  <a:effectLst/>
              </a:rPr>
              <a:t>   + Test was conducted by replacing 3 samples each with the same sample.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  <a:effectLst/>
              </a:rPr>
              <a:t>   + After checking the final defect symptoms, reinstall the existing IC (DS90CF383MTD) and check whether the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ko-KR" sz="1200" dirty="0">
                <a:solidFill>
                  <a:schemeClr val="tx1"/>
                </a:solidFill>
              </a:rPr>
              <a:t>      </a:t>
            </a: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  <a:effectLst/>
              </a:rPr>
              <a:t>set is defective.</a:t>
            </a:r>
          </a:p>
        </p:txBody>
      </p:sp>
      <p:sp>
        <p:nvSpPr>
          <p:cNvPr id="10" name="모서리가 둥근 직사각형 12">
            <a:extLst>
              <a:ext uri="{FF2B5EF4-FFF2-40B4-BE49-F238E27FC236}">
                <a16:creationId xmlns:a16="http://schemas.microsoft.com/office/drawing/2014/main" id="{6832347A-7BE5-415D-AF18-8DD8C7443816}"/>
              </a:ext>
            </a:extLst>
          </p:cNvPr>
          <p:cNvSpPr/>
          <p:nvPr/>
        </p:nvSpPr>
        <p:spPr>
          <a:xfrm>
            <a:off x="407990" y="3824908"/>
            <a:ext cx="968145" cy="12049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latin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ko-KR" sz="1400" b="1" dirty="0">
                <a:solidFill>
                  <a:schemeClr val="tx1"/>
                </a:solidFill>
              </a:rPr>
              <a:t>Review result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2DBEAE-6005-47A5-BCA3-4C93496A9C14}"/>
              </a:ext>
            </a:extLst>
          </p:cNvPr>
          <p:cNvSpPr/>
          <p:nvPr/>
        </p:nvSpPr>
        <p:spPr>
          <a:xfrm>
            <a:off x="1445076" y="3807930"/>
            <a:ext cx="8067964" cy="12219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eaLnBrk="1" latinLnBrk="1" hangingPunct="1">
              <a:spcBef>
                <a:spcPct val="50000"/>
              </a:spcBef>
              <a:buAutoNum type="arabicPeriod"/>
            </a:pPr>
            <a:r>
              <a:rPr lang="en-US" altLang="ko-KR" sz="12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cs typeface="굴림" panose="020B0600000101010101" pitchFamily="50" charset="-127"/>
              </a:rPr>
              <a:t>When applying DS90CF383MTD (Obsolete), Multi-burst is displayed normally on the screen. </a:t>
            </a:r>
          </a:p>
          <a:p>
            <a:pPr marL="179388" indent="-179388" eaLnBrk="1" latinLnBrk="1" hangingPunct="1">
              <a:spcBef>
                <a:spcPct val="50000"/>
              </a:spcBef>
              <a:buAutoNum type="arabicPeriod"/>
            </a:pPr>
            <a:r>
              <a:rPr lang="en-US" altLang="ko-KR" sz="1200" b="1" dirty="0">
                <a:solidFill>
                  <a:srgbClr val="0000FF"/>
                </a:solidFill>
              </a:rPr>
              <a:t>When applying two alternative products, the Multi-burst screen is displayed in yellow instead of black and white. </a:t>
            </a:r>
          </a:p>
          <a:p>
            <a:pPr marL="179388" indent="-179388" eaLnBrk="1" latinLnBrk="1" hangingPunct="1">
              <a:spcBef>
                <a:spcPct val="50000"/>
              </a:spcBef>
              <a:buAutoNum type="arabicPeriod"/>
            </a:pP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  <a:effectLst/>
              </a:rPr>
              <a:t>When expressing the entire image in R, G, B monochrome and confirming it in a segmented form of R, G, B divided into 9 parts, it appears in a normal representation.</a:t>
            </a:r>
          </a:p>
        </p:txBody>
      </p:sp>
      <p:sp>
        <p:nvSpPr>
          <p:cNvPr id="14" name="모서리가 둥근 직사각형 12">
            <a:extLst>
              <a:ext uri="{FF2B5EF4-FFF2-40B4-BE49-F238E27FC236}">
                <a16:creationId xmlns:a16="http://schemas.microsoft.com/office/drawing/2014/main" id="{DA555B40-0602-4B4A-A28E-AAE7A17214F5}"/>
              </a:ext>
            </a:extLst>
          </p:cNvPr>
          <p:cNvSpPr/>
          <p:nvPr/>
        </p:nvSpPr>
        <p:spPr>
          <a:xfrm>
            <a:off x="413176" y="5120892"/>
            <a:ext cx="968145" cy="12049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latin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ko-KR" sz="1200" b="1" dirty="0">
                <a:solidFill>
                  <a:schemeClr val="tx1"/>
                </a:solidFill>
              </a:rPr>
              <a:t>Technical details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A23B494-A223-4F72-BBE5-21132C3D37CA}"/>
              </a:ext>
            </a:extLst>
          </p:cNvPr>
          <p:cNvSpPr/>
          <p:nvPr/>
        </p:nvSpPr>
        <p:spPr>
          <a:xfrm>
            <a:off x="1451484" y="5145646"/>
            <a:ext cx="8067964" cy="122190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eaLnBrk="1" latinLnBrk="1" hangingPunct="1">
              <a:spcBef>
                <a:spcPct val="50000"/>
              </a:spcBef>
              <a:buAutoNum type="arabicPeriod"/>
            </a:pPr>
            <a:r>
              <a:rPr lang="en-US" altLang="ko-KR" sz="1200" dirty="0">
                <a:solidFill>
                  <a:schemeClr val="tx1"/>
                </a:solidFill>
                <a:effectLst/>
              </a:rPr>
              <a:t>Data input : RGB[0:23] , CLK= 60MHz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ko-KR" sz="1200" dirty="0">
                <a:solidFill>
                  <a:schemeClr val="tx1"/>
                </a:solidFill>
              </a:rPr>
              <a:t>2. Resolution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: 1024 X 768 </a:t>
            </a:r>
            <a:endParaRPr lang="en-US" altLang="ko-KR" sz="1200" dirty="0">
              <a:solidFill>
                <a:schemeClr val="tx1"/>
              </a:solidFill>
              <a:effectLst/>
            </a:endParaRPr>
          </a:p>
          <a:p>
            <a:pPr eaLnBrk="1" latinLnBrk="1" hangingPunct="1">
              <a:spcBef>
                <a:spcPct val="50000"/>
              </a:spcBef>
            </a:pP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</a:rPr>
              <a:t>3.</a:t>
            </a:r>
            <a:r>
              <a:rPr kumimoji="1" lang="ko-KR" altLang="en-US" sz="1200" i="0" u="none" strike="noStrike" cap="none" normalizeH="0" baseline="0" dirty="0">
                <a:solidFill>
                  <a:schemeClr val="tx1"/>
                </a:solidFill>
              </a:rPr>
              <a:t> </a:t>
            </a: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</a:rPr>
              <a:t>Review LCD and size : </a:t>
            </a:r>
            <a:r>
              <a:rPr lang="en-US" altLang="ko-KR" sz="1200" dirty="0">
                <a:solidFill>
                  <a:schemeClr val="tx1"/>
                </a:solidFill>
              </a:rPr>
              <a:t>T</a:t>
            </a: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</a:rPr>
              <a:t>he same symptom was reproduced when reviewed on 3 vendor LCDs in 2 sizes, 8.4” </a:t>
            </a:r>
          </a:p>
          <a:p>
            <a:pPr eaLnBrk="1" latinLnBrk="1" hangingPunct="1">
              <a:spcBef>
                <a:spcPct val="50000"/>
              </a:spcBef>
            </a:pPr>
            <a:r>
              <a:rPr lang="en-US" altLang="ko-KR" sz="1200" dirty="0">
                <a:solidFill>
                  <a:schemeClr val="tx1"/>
                </a:solidFill>
              </a:rPr>
              <a:t>                                </a:t>
            </a:r>
            <a:r>
              <a:rPr kumimoji="1" lang="en-US" altLang="ko-KR" sz="1200" i="0" u="none" strike="noStrike" cap="none" normalizeH="0" baseline="0" dirty="0">
                <a:solidFill>
                  <a:schemeClr val="tx1"/>
                </a:solidFill>
              </a:rPr>
              <a:t>and 10.4”.</a:t>
            </a:r>
            <a:endParaRPr kumimoji="1" lang="en-US" altLang="ko-KR" sz="1200" i="0" u="none" strike="noStrike" cap="none" normalizeH="0" baseline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618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30E01-4638-4DD7-A54D-D56EF44AC794}"/>
              </a:ext>
            </a:extLst>
          </p:cNvPr>
          <p:cNvSpPr txBox="1"/>
          <p:nvPr/>
        </p:nvSpPr>
        <p:spPr bwMode="auto">
          <a:xfrm>
            <a:off x="776709" y="98092"/>
            <a:ext cx="234609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 anchorCtr="0"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ko-KR" sz="1800" b="1" dirty="0">
                <a:solidFill>
                  <a:schemeClr val="bg1"/>
                </a:solidFill>
                <a:cs typeface="맑은 고딕 Semilight" panose="020B0502040204020203" pitchFamily="50" charset="-127"/>
              </a:rPr>
              <a:t>Normal Image (OK)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9E5365-897F-4279-BB99-DA0A37D7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674273"/>
            <a:ext cx="7416824" cy="56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30E01-4638-4DD7-A54D-D56EF44AC794}"/>
              </a:ext>
            </a:extLst>
          </p:cNvPr>
          <p:cNvSpPr txBox="1"/>
          <p:nvPr/>
        </p:nvSpPr>
        <p:spPr bwMode="auto">
          <a:xfrm>
            <a:off x="443928" y="105655"/>
            <a:ext cx="717568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 anchorCtr="0"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ko-KR" sz="1800" b="1" dirty="0">
                <a:solidFill>
                  <a:schemeClr val="bg1"/>
                </a:solidFill>
                <a:cs typeface="맑은 고딕 Semilight" panose="020B0502040204020203" pitchFamily="50" charset="-127"/>
              </a:rPr>
              <a:t>Abnormal image (error)_When applying a replacement product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59C931-1C40-4818-BD6A-BEA76CB9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620688"/>
            <a:ext cx="7848872" cy="57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DBE24A-D82A-4D0D-810B-B65A6ACEF921}"/>
              </a:ext>
            </a:extLst>
          </p:cNvPr>
          <p:cNvSpPr txBox="1"/>
          <p:nvPr/>
        </p:nvSpPr>
        <p:spPr bwMode="auto">
          <a:xfrm>
            <a:off x="1248285" y="98092"/>
            <a:ext cx="140294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 anchorCtr="0">
            <a:sp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ko-KR" sz="1800" b="1" dirty="0">
                <a:solidFill>
                  <a:schemeClr val="bg1"/>
                </a:solidFill>
                <a:cs typeface="맑은 고딕 Semilight" panose="020B0502040204020203" pitchFamily="50" charset="-127"/>
              </a:rPr>
              <a:t>Schematics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5DA9A83-9178-46B0-96F6-619DD979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5" y="620688"/>
            <a:ext cx="592367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1770"/>
      </p:ext>
    </p:extLst>
  </p:cSld>
  <p:clrMapOvr>
    <a:masterClrMapping/>
  </p:clrMapOvr>
</p:sld>
</file>

<file path=ppt/theme/theme1.xml><?xml version="1.0" encoding="utf-8"?>
<a:theme xmlns:a="http://schemas.openxmlformats.org/drawingml/2006/main" name="CSIN Tech Presentation Template">
  <a:themeElements>
    <a:clrScheme name="">
      <a:dk1>
        <a:srgbClr val="000000"/>
      </a:dk1>
      <a:lt1>
        <a:srgbClr val="FFFFFF"/>
      </a:lt1>
      <a:dk2>
        <a:srgbClr val="263582"/>
      </a:dk2>
      <a:lt2>
        <a:srgbClr val="B2B2B2"/>
      </a:lt2>
      <a:accent1>
        <a:srgbClr val="E6D199"/>
      </a:accent1>
      <a:accent2>
        <a:srgbClr val="A11D26"/>
      </a:accent2>
      <a:accent3>
        <a:srgbClr val="FFFFFF"/>
      </a:accent3>
      <a:accent4>
        <a:srgbClr val="000000"/>
      </a:accent4>
      <a:accent5>
        <a:srgbClr val="F0E5CA"/>
      </a:accent5>
      <a:accent6>
        <a:srgbClr val="911921"/>
      </a:accent6>
      <a:hlink>
        <a:srgbClr val="FF9900"/>
      </a:hlink>
      <a:folHlink>
        <a:srgbClr val="CC5106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체" pitchFamily="49" charset="-127"/>
            <a:ea typeface="굴림체" pitchFamily="49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체" pitchFamily="49" charset="-127"/>
            <a:ea typeface="굴림체" pitchFamily="49" charset="-127"/>
          </a:defRPr>
        </a:defPPr>
      </a:lstStyle>
    </a:lnDef>
    <a:txDef>
      <a:spPr bwMode="auto">
        <a:noFill/>
        <a:ln>
          <a:noFill/>
        </a:ln>
        <a:effectLst/>
      </a:spPr>
      <a:bodyPr wrap="square" anchor="ctr" anchorCtr="0">
        <a:spAutoFit/>
      </a:bodyPr>
      <a:lstStyle>
        <a:defPPr marL="457200" indent="-457200">
          <a:lnSpc>
            <a:spcPct val="150000"/>
          </a:lnSpc>
          <a:buFont typeface="+mj-lt"/>
          <a:buAutoNum type="arabicPeriod" startAt="5"/>
          <a:defRPr sz="1200" dirty="0" smtClean="0">
            <a:solidFill>
              <a:schemeClr val="tx1"/>
            </a:solidFill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>
    <a:extraClrScheme>
      <a:clrScheme name="SSC_PPT Template_SWPark_31May01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C_PPT Template_SWPark_31May01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C_PPT Template_SWPark_31May01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C_PPT Template_SWPark_31May01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SC_PPT Template_SWPark_31May01 5">
        <a:dk1>
          <a:srgbClr val="B11D39"/>
        </a:dk1>
        <a:lt1>
          <a:srgbClr val="FFFFFF"/>
        </a:lt1>
        <a:dk2>
          <a:srgbClr val="7B8300"/>
        </a:dk2>
        <a:lt2>
          <a:srgbClr val="CFB26F"/>
        </a:lt2>
        <a:accent1>
          <a:srgbClr val="F8F0E8"/>
        </a:accent1>
        <a:accent2>
          <a:srgbClr val="C29903"/>
        </a:accent2>
        <a:accent3>
          <a:srgbClr val="FFFFFF"/>
        </a:accent3>
        <a:accent4>
          <a:srgbClr val="97172F"/>
        </a:accent4>
        <a:accent5>
          <a:srgbClr val="FBF6F2"/>
        </a:accent5>
        <a:accent6>
          <a:srgbClr val="B08A02"/>
        </a:accent6>
        <a:hlink>
          <a:srgbClr val="9A5C1B"/>
        </a:hlink>
        <a:folHlink>
          <a:srgbClr val="80770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Documents\삼성카드 MVP\Templates\SSC_PPT Template_SWPark_31May01.pot</Template>
  <TotalTime>91986</TotalTime>
  <Words>230</Words>
  <Application>Microsoft Office PowerPoint</Application>
  <PresentationFormat>A4 용지(210x297mm)</PresentationFormat>
  <Paragraphs>24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Wingdings</vt:lpstr>
      <vt:lpstr>나눔스퀘어 네오 Heavy</vt:lpstr>
      <vt:lpstr>나눔스퀘어라운드 Bold</vt:lpstr>
      <vt:lpstr>맑은 고딕 Semilight</vt:lpstr>
      <vt:lpstr>Arial</vt:lpstr>
      <vt:lpstr>나눔스퀘어 네오 Bold</vt:lpstr>
      <vt:lpstr>맑은 고딕</vt:lpstr>
      <vt:lpstr>HY헤드라인M</vt:lpstr>
      <vt:lpstr>굴림체</vt:lpstr>
      <vt:lpstr>Times New Roman</vt:lpstr>
      <vt:lpstr>CSIN Tech Presentation Template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(주)씨에스아이엔테크</dc:creator>
  <cp:lastModifiedBy>Grady Lee</cp:lastModifiedBy>
  <cp:revision>5770</cp:revision>
  <cp:lastPrinted>2023-01-05T00:20:36Z</cp:lastPrinted>
  <dcterms:created xsi:type="dcterms:W3CDTF">2001-10-30T05:45:37Z</dcterms:created>
  <dcterms:modified xsi:type="dcterms:W3CDTF">2024-03-19T06:28:37Z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기록자">
    <vt:lpwstr>위저드정보시스템</vt:lpwstr>
  </property>
  <property fmtid="{D5CDD505-2E9C-101B-9397-08002B2CF9AE}" pid="3" name="MSIP_Label_879e395e-e3b5-421f-8616-70a10f9451af_Enabled">
    <vt:lpwstr>true</vt:lpwstr>
  </property>
  <property fmtid="{D5CDD505-2E9C-101B-9397-08002B2CF9AE}" pid="4" name="MSIP_Label_879e395e-e3b5-421f-8616-70a10f9451af_SetDate">
    <vt:lpwstr>2024-03-19T06:07:23Z</vt:lpwstr>
  </property>
  <property fmtid="{D5CDD505-2E9C-101B-9397-08002B2CF9AE}" pid="5" name="MSIP_Label_879e395e-e3b5-421f-8616-70a10f9451af_Method">
    <vt:lpwstr>Standard</vt:lpwstr>
  </property>
  <property fmtid="{D5CDD505-2E9C-101B-9397-08002B2CF9AE}" pid="6" name="MSIP_Label_879e395e-e3b5-421f-8616-70a10f9451af_Name">
    <vt:lpwstr>879e395e-e3b5-421f-8616-70a10f9451af</vt:lpwstr>
  </property>
  <property fmtid="{D5CDD505-2E9C-101B-9397-08002B2CF9AE}" pid="7" name="MSIP_Label_879e395e-e3b5-421f-8616-70a10f9451af_SiteId">
    <vt:lpwstr>0beb0c35-9cbb-4feb-99e5-589e415c7944</vt:lpwstr>
  </property>
  <property fmtid="{D5CDD505-2E9C-101B-9397-08002B2CF9AE}" pid="8" name="MSIP_Label_879e395e-e3b5-421f-8616-70a10f9451af_ActionId">
    <vt:lpwstr>2ab13272-6455-4aee-abee-c1d39bbae33b</vt:lpwstr>
  </property>
  <property fmtid="{D5CDD505-2E9C-101B-9397-08002B2CF9AE}" pid="9" name="MSIP_Label_879e395e-e3b5-421f-8616-70a10f9451af_ContentBits">
    <vt:lpwstr>0</vt:lpwstr>
  </property>
</Properties>
</file>