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5" d="100"/>
          <a:sy n="85" d="100"/>
        </p:scale>
        <p:origin x="-822" y="-96"/>
      </p:cViewPr>
      <p:guideLst>
        <p:guide orient="horz" pos="4319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86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52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9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69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667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026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58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3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952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8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F20C-C1F0-4D75-92B6-DD032C139685}" type="datetimeFigureOut">
              <a:rPr lang="en-US" smtClean="0"/>
              <a:t>7/20/2020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1D4E-E569-4E56-9F66-0C5989DE1E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48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3"/>
          <p:cNvSpPr/>
          <p:nvPr/>
        </p:nvSpPr>
        <p:spPr>
          <a:xfrm rot="5400000">
            <a:off x="1202025" y="2327102"/>
            <a:ext cx="835293" cy="720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円/楕円 4"/>
          <p:cNvSpPr/>
          <p:nvPr/>
        </p:nvSpPr>
        <p:spPr>
          <a:xfrm>
            <a:off x="1511659" y="278092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二等辺三角形 5"/>
          <p:cNvSpPr/>
          <p:nvPr/>
        </p:nvSpPr>
        <p:spPr>
          <a:xfrm rot="5400000">
            <a:off x="5383735" y="2327103"/>
            <a:ext cx="835293" cy="720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直線コネクタ 11"/>
          <p:cNvCxnSpPr/>
          <p:nvPr/>
        </p:nvCxnSpPr>
        <p:spPr>
          <a:xfrm>
            <a:off x="1511659" y="2435115"/>
            <a:ext cx="4068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1511659" y="2888941"/>
            <a:ext cx="40684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4768272" y="2431152"/>
            <a:ext cx="0" cy="457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4670136" y="2492896"/>
            <a:ext cx="196272" cy="3458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9" name="爆発 2 18"/>
          <p:cNvSpPr/>
          <p:nvPr/>
        </p:nvSpPr>
        <p:spPr>
          <a:xfrm>
            <a:off x="2123728" y="2682168"/>
            <a:ext cx="342037" cy="36004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651472" y="300369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disconnect</a:t>
            </a:r>
            <a:endParaRPr 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31320" y="3346276"/>
            <a:ext cx="225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0V differential?</a:t>
            </a:r>
            <a:endParaRPr lang="en-US" dirty="0"/>
          </a:p>
        </p:txBody>
      </p:sp>
      <p:cxnSp>
        <p:nvCxnSpPr>
          <p:cNvPr id="23" name="直線矢印コネクタ 22"/>
          <p:cNvCxnSpPr/>
          <p:nvPr/>
        </p:nvCxnSpPr>
        <p:spPr>
          <a:xfrm flipV="1">
            <a:off x="4866408" y="2682168"/>
            <a:ext cx="425672" cy="6908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81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1</cp:revision>
  <dcterms:created xsi:type="dcterms:W3CDTF">2020-07-20T13:27:11Z</dcterms:created>
  <dcterms:modified xsi:type="dcterms:W3CDTF">2020-07-20T13:33:56Z</dcterms:modified>
</cp:coreProperties>
</file>