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9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D18658-61F4-9618-9093-E9DCC4F8AD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70B4A9-60C1-540E-E942-EAD2FEA48E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2D9C37-378C-9C96-DEF4-84A5C5F43F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749E9-6A22-465D-A205-D165C24285F6}" type="datetimeFigureOut">
              <a:rPr lang="en-IN" smtClean="0"/>
              <a:t>16-05-2024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A52E5F-F021-0BFF-6711-37D7A5207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CFA785-D974-7223-3791-2964F8FAE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7FE4B-3274-4FE8-885C-7DD687D0F4D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4476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9E64FC-CE48-D86B-E1DB-5F7BBB7048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0D0C4F-592B-5F11-9151-BE60C04F8E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A4EE16-6EF6-C468-96D5-FDB1B7C6E7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749E9-6A22-465D-A205-D165C24285F6}" type="datetimeFigureOut">
              <a:rPr lang="en-IN" smtClean="0"/>
              <a:t>16-05-2024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DAB17C-734E-6B57-5371-B32247987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9B52B1-6684-FD77-0B2E-352D68C4F4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7FE4B-3274-4FE8-885C-7DD687D0F4D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96953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1D1222C-864A-C673-4CAF-C7745DF51F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6AE64B-9BB9-A190-63A6-31496DEE7D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7D69E2-3406-CDFE-7C49-A90FF9C4E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749E9-6A22-465D-A205-D165C24285F6}" type="datetimeFigureOut">
              <a:rPr lang="en-IN" smtClean="0"/>
              <a:t>16-05-2024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15E958-01D3-3431-89B3-EDE55A9451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4BE3E7-12DC-3265-0C97-73E09BA88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7FE4B-3274-4FE8-885C-7DD687D0F4D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77196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5CD960-6352-8D49-DBB8-1D179077AF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F44A77-C71E-CC17-BCBD-80C14157A8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B651F3-AAF9-40CD-367A-444C785324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749E9-6A22-465D-A205-D165C24285F6}" type="datetimeFigureOut">
              <a:rPr lang="en-IN" smtClean="0"/>
              <a:t>16-05-2024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47118F-F93A-1E40-3C59-C0F6171766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D7D622-2FE0-5591-9EAD-09F3D892B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7FE4B-3274-4FE8-885C-7DD687D0F4D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1177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60D967-2E95-689C-02C0-1A2B89FCF4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9061DF-67D0-B8F5-BCAF-7430303B67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E9C45B-17C3-34E4-F773-24F5A1C181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749E9-6A22-465D-A205-D165C24285F6}" type="datetimeFigureOut">
              <a:rPr lang="en-IN" smtClean="0"/>
              <a:t>16-05-2024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F43909-D001-E647-8F8F-CDD34C3E1B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59CB47-76BD-1072-A2D8-7B1FD977E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7FE4B-3274-4FE8-885C-7DD687D0F4D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39942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868259-2C02-21B4-16E8-034939F7DF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847C15-9D82-6D63-1EA4-9C639CA6A4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BB7B33-419E-110A-E8E1-D3E186DA29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0ACE38-4DAE-F733-578A-EFD55EBB33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749E9-6A22-465D-A205-D165C24285F6}" type="datetimeFigureOut">
              <a:rPr lang="en-IN" smtClean="0"/>
              <a:t>16-05-2024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BDAFE2-ED4C-44F9-E2FE-19A3F48A6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4EE4D3-A339-4563-0C81-C991DCC0C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7FE4B-3274-4FE8-885C-7DD687D0F4D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71284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5EA358-5194-A8A1-1A5F-6FEE20AF13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3E6BCC-5200-FBE2-6096-1650001669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9A9BB4-6334-0A3C-86A6-41CB0865A3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62D7941-6DFE-8990-C222-9F237F3661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B29D85E-A2C8-1D1C-2740-C88DC3D712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9C8CBB8-0D2A-79E6-7600-AB663C2380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749E9-6A22-465D-A205-D165C24285F6}" type="datetimeFigureOut">
              <a:rPr lang="en-IN" smtClean="0"/>
              <a:t>16-05-2024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3EE8FC6-75D2-2EFF-5754-C4F412B171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FB8FC27-CB13-F084-FB4C-0EF5A40B96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7FE4B-3274-4FE8-885C-7DD687D0F4D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73086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3B917D-8EEC-6C0D-68E6-4289599E7B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870F4-156A-567C-933D-95DEB75A3B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749E9-6A22-465D-A205-D165C24285F6}" type="datetimeFigureOut">
              <a:rPr lang="en-IN" smtClean="0"/>
              <a:t>16-05-2024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EA8756-E8CA-B8A1-812E-AD5832F9ED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566AE4-0428-1111-C1D6-5A6A86BD3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7FE4B-3274-4FE8-885C-7DD687D0F4D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53406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DE65C06-AEB5-94F3-039D-0080BC1F35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749E9-6A22-465D-A205-D165C24285F6}" type="datetimeFigureOut">
              <a:rPr lang="en-IN" smtClean="0"/>
              <a:t>16-05-2024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B1672A6-485B-09C4-19D9-64740BB9DF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CED58A-831E-2EE9-461D-FB87818A0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7FE4B-3274-4FE8-885C-7DD687D0F4D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411105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382F0C-82B1-5E3D-6FC2-59F2613164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32D0D7-5CDE-31BB-8FFA-78D94BDD2E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D9CCD2-CEC9-A8AC-EBB4-2CCB005739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937E20-1AA3-EC8B-0C82-C62E37D22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749E9-6A22-465D-A205-D165C24285F6}" type="datetimeFigureOut">
              <a:rPr lang="en-IN" smtClean="0"/>
              <a:t>16-05-2024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383664-F030-B33D-2B21-4D1FAC264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BF1753-ED5E-EDCF-C410-AA607A9982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7FE4B-3274-4FE8-885C-7DD687D0F4D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23560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9B06AF-CF15-E87A-664D-2CA32E7D0F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62C5315-A921-84BA-706C-B3E9094B98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7DC3E1-69E7-3E06-FBBB-DA50C73651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F0B223-2B27-FE4D-7F4D-95035B19F0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749E9-6A22-465D-A205-D165C24285F6}" type="datetimeFigureOut">
              <a:rPr lang="en-IN" smtClean="0"/>
              <a:t>16-05-2024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A85FC9-35DB-C778-8694-32816B8ADA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28F2B1-CA65-A5DC-596D-C02F1F6F9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7FE4B-3274-4FE8-885C-7DD687D0F4D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26120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EF4D2C9-7779-5D2D-7549-83AC928A01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8F5314-D541-C7EF-595B-D24512C871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943565-0713-4394-BB4E-BDD0750368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5B749E9-6A22-465D-A205-D165C24285F6}" type="datetimeFigureOut">
              <a:rPr lang="en-IN" smtClean="0"/>
              <a:t>16-05-2024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BF7F06-3930-0343-E538-C8C00292FF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9494EF-C5D5-4512-4260-3A3C505ADF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CC7FE4B-3274-4FE8-885C-7DD687D0F4D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76146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60CFD3F-6750-A602-5D17-669FD7E59F4B}"/>
              </a:ext>
            </a:extLst>
          </p:cNvPr>
          <p:cNvSpPr/>
          <p:nvPr/>
        </p:nvSpPr>
        <p:spPr>
          <a:xfrm>
            <a:off x="1017639" y="1312606"/>
            <a:ext cx="1740309" cy="439502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SMARC connector</a:t>
            </a:r>
            <a:endParaRPr lang="en-IN" dirty="0"/>
          </a:p>
        </p:txBody>
      </p:sp>
      <p:sp>
        <p:nvSpPr>
          <p:cNvPr id="3" name="Arrow: Left-Right 2">
            <a:extLst>
              <a:ext uri="{FF2B5EF4-FFF2-40B4-BE49-F238E27FC236}">
                <a16:creationId xmlns:a16="http://schemas.microsoft.com/office/drawing/2014/main" id="{4037AD95-412F-DA1A-BE35-DF1178EAC7E5}"/>
              </a:ext>
            </a:extLst>
          </p:cNvPr>
          <p:cNvSpPr/>
          <p:nvPr/>
        </p:nvSpPr>
        <p:spPr>
          <a:xfrm>
            <a:off x="2757948" y="3429000"/>
            <a:ext cx="2462981" cy="508819"/>
          </a:xfrm>
          <a:prstGeom prst="left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608E9F7-9BD7-578E-057E-F35762493B6E}"/>
              </a:ext>
            </a:extLst>
          </p:cNvPr>
          <p:cNvSpPr txBox="1"/>
          <p:nvPr/>
        </p:nvSpPr>
        <p:spPr>
          <a:xfrm>
            <a:off x="3495368" y="3156155"/>
            <a:ext cx="11355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DSI/LVDS</a:t>
            </a:r>
            <a:endParaRPr lang="en-IN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5ACD1DA-E265-CDDA-5985-750FFE556FA1}"/>
              </a:ext>
            </a:extLst>
          </p:cNvPr>
          <p:cNvSpPr/>
          <p:nvPr/>
        </p:nvSpPr>
        <p:spPr>
          <a:xfrm>
            <a:off x="5234444" y="1861983"/>
            <a:ext cx="1736629" cy="364285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MUX</a:t>
            </a:r>
            <a:endParaRPr lang="en-IN" dirty="0"/>
          </a:p>
        </p:txBody>
      </p:sp>
      <p:sp>
        <p:nvSpPr>
          <p:cNvPr id="6" name="Arrow: Left-Right 5">
            <a:extLst>
              <a:ext uri="{FF2B5EF4-FFF2-40B4-BE49-F238E27FC236}">
                <a16:creationId xmlns:a16="http://schemas.microsoft.com/office/drawing/2014/main" id="{409F807A-01A7-D588-D5D6-135BB799376D}"/>
              </a:ext>
            </a:extLst>
          </p:cNvPr>
          <p:cNvSpPr/>
          <p:nvPr/>
        </p:nvSpPr>
        <p:spPr>
          <a:xfrm>
            <a:off x="6971073" y="2201818"/>
            <a:ext cx="2462981" cy="508819"/>
          </a:xfrm>
          <a:prstGeom prst="left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7" name="Arrow: Left-Right 6">
            <a:extLst>
              <a:ext uri="{FF2B5EF4-FFF2-40B4-BE49-F238E27FC236}">
                <a16:creationId xmlns:a16="http://schemas.microsoft.com/office/drawing/2014/main" id="{21E35F3E-04C8-1E8C-FDBB-968D06028620}"/>
              </a:ext>
            </a:extLst>
          </p:cNvPr>
          <p:cNvSpPr/>
          <p:nvPr/>
        </p:nvSpPr>
        <p:spPr>
          <a:xfrm>
            <a:off x="6971073" y="3853326"/>
            <a:ext cx="2462981" cy="508819"/>
          </a:xfrm>
          <a:prstGeom prst="left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ECF3947-B8F7-079F-C978-5EA188D2D843}"/>
              </a:ext>
            </a:extLst>
          </p:cNvPr>
          <p:cNvSpPr txBox="1"/>
          <p:nvPr/>
        </p:nvSpPr>
        <p:spPr>
          <a:xfrm>
            <a:off x="7487069" y="1944943"/>
            <a:ext cx="5325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DSI</a:t>
            </a:r>
            <a:endParaRPr lang="en-IN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80A8624-893F-C2F1-B33D-7816811E9E65}"/>
              </a:ext>
            </a:extLst>
          </p:cNvPr>
          <p:cNvSpPr txBox="1"/>
          <p:nvPr/>
        </p:nvSpPr>
        <p:spPr>
          <a:xfrm>
            <a:off x="7398776" y="3590919"/>
            <a:ext cx="7091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LVDS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569573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E8975740B1303499477F12250D8EC00" ma:contentTypeVersion="18" ma:contentTypeDescription="Create a new document." ma:contentTypeScope="" ma:versionID="f8ef5dc53748484372bd863b7fa4cc25">
  <xsd:schema xmlns:xsd="http://www.w3.org/2001/XMLSchema" xmlns:xs="http://www.w3.org/2001/XMLSchema" xmlns:p="http://schemas.microsoft.com/office/2006/metadata/properties" xmlns:ns3="c550c5e1-675e-4710-979a-425b769492ea" xmlns:ns4="0836ddce-dcef-4cf4-87c3-0ef17c6e4d0c" targetNamespace="http://schemas.microsoft.com/office/2006/metadata/properties" ma:root="true" ma:fieldsID="b1e95ef35754ba0c970bc36dea390794" ns3:_="" ns4:_="">
    <xsd:import namespace="c550c5e1-675e-4710-979a-425b769492ea"/>
    <xsd:import namespace="0836ddce-dcef-4cf4-87c3-0ef17c6e4d0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MediaServiceLocation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50c5e1-675e-4710-979a-425b769492e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836ddce-dcef-4cf4-87c3-0ef17c6e4d0c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c550c5e1-675e-4710-979a-425b769492ea" xsi:nil="true"/>
  </documentManagement>
</p:properties>
</file>

<file path=customXml/itemProps1.xml><?xml version="1.0" encoding="utf-8"?>
<ds:datastoreItem xmlns:ds="http://schemas.openxmlformats.org/officeDocument/2006/customXml" ds:itemID="{213A0BD2-CCE5-4840-A3C3-E904586E558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550c5e1-675e-4710-979a-425b769492ea"/>
    <ds:schemaRef ds:uri="0836ddce-dcef-4cf4-87c3-0ef17c6e4d0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AC60D43-BE3F-40AA-B1D1-2B8114DCE4B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B977678-E6CC-4299-9213-F148819BD830}">
  <ds:schemaRefs>
    <ds:schemaRef ds:uri="http://schemas.microsoft.com/office/2006/documentManagement/types"/>
    <ds:schemaRef ds:uri="http://www.w3.org/XML/1998/namespace"/>
    <ds:schemaRef ds:uri="http://purl.org/dc/elements/1.1/"/>
    <ds:schemaRef ds:uri="0836ddce-dcef-4cf4-87c3-0ef17c6e4d0c"/>
    <ds:schemaRef ds:uri="http://purl.org/dc/terms/"/>
    <ds:schemaRef ds:uri="c550c5e1-675e-4710-979a-425b769492ea"/>
    <ds:schemaRef ds:uri="http://schemas.microsoft.com/office/2006/metadata/properties"/>
    <ds:schemaRef ds:uri="http://schemas.openxmlformats.org/package/2006/metadata/core-properties"/>
    <ds:schemaRef ds:uri="http://schemas.microsoft.com/office/infopath/2007/PartnerControl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8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Jenitt Maria Francis</dc:creator>
  <cp:lastModifiedBy>Jenitt Maria Francis</cp:lastModifiedBy>
  <cp:revision>1</cp:revision>
  <dcterms:created xsi:type="dcterms:W3CDTF">2024-05-16T05:40:29Z</dcterms:created>
  <dcterms:modified xsi:type="dcterms:W3CDTF">2024-05-16T05:43:32Z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0x0101004E8975740B1303499477F12250D8EC00</vt:lpwstr>
  </property>
</Properties>
</file>