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5"/>
  </p:sldMasterIdLst>
  <p:notesMasterIdLst>
    <p:notesMasterId r:id="rId7"/>
  </p:notesMasterIdLst>
  <p:handoutMasterIdLst>
    <p:handoutMasterId r:id="rId8"/>
  </p:handoutMasterIdLst>
  <p:sldIdLst>
    <p:sldId id="478" r:id="rId6"/>
  </p:sldIdLst>
  <p:sldSz cx="12161838" cy="6858000"/>
  <p:notesSz cx="9296400" cy="14770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507172" algn="l" rtl="0" fontAlgn="base">
      <a:spcBef>
        <a:spcPct val="0"/>
      </a:spcBef>
      <a:spcAft>
        <a:spcPct val="0"/>
      </a:spcAft>
      <a:defRPr kern="1200">
        <a:solidFill>
          <a:schemeClr val="tx1"/>
        </a:solidFill>
        <a:latin typeface="Arial" charset="0"/>
        <a:ea typeface="+mn-ea"/>
        <a:cs typeface="+mn-cs"/>
      </a:defRPr>
    </a:lvl2pPr>
    <a:lvl3pPr marL="1014344" algn="l" rtl="0" fontAlgn="base">
      <a:spcBef>
        <a:spcPct val="0"/>
      </a:spcBef>
      <a:spcAft>
        <a:spcPct val="0"/>
      </a:spcAft>
      <a:defRPr kern="1200">
        <a:solidFill>
          <a:schemeClr val="tx1"/>
        </a:solidFill>
        <a:latin typeface="Arial" charset="0"/>
        <a:ea typeface="+mn-ea"/>
        <a:cs typeface="+mn-cs"/>
      </a:defRPr>
    </a:lvl3pPr>
    <a:lvl4pPr marL="1521516" algn="l" rtl="0" fontAlgn="base">
      <a:spcBef>
        <a:spcPct val="0"/>
      </a:spcBef>
      <a:spcAft>
        <a:spcPct val="0"/>
      </a:spcAft>
      <a:defRPr kern="1200">
        <a:solidFill>
          <a:schemeClr val="tx1"/>
        </a:solidFill>
        <a:latin typeface="Arial" charset="0"/>
        <a:ea typeface="+mn-ea"/>
        <a:cs typeface="+mn-cs"/>
      </a:defRPr>
    </a:lvl4pPr>
    <a:lvl5pPr marL="2028688" algn="l" rtl="0" fontAlgn="base">
      <a:spcBef>
        <a:spcPct val="0"/>
      </a:spcBef>
      <a:spcAft>
        <a:spcPct val="0"/>
      </a:spcAft>
      <a:defRPr kern="1200">
        <a:solidFill>
          <a:schemeClr val="tx1"/>
        </a:solidFill>
        <a:latin typeface="Arial" charset="0"/>
        <a:ea typeface="+mn-ea"/>
        <a:cs typeface="+mn-cs"/>
      </a:defRPr>
    </a:lvl5pPr>
    <a:lvl6pPr marL="2535860" algn="l" defTabSz="1014344" rtl="0" eaLnBrk="1" latinLnBrk="0" hangingPunct="1">
      <a:defRPr kern="1200">
        <a:solidFill>
          <a:schemeClr val="tx1"/>
        </a:solidFill>
        <a:latin typeface="Arial" charset="0"/>
        <a:ea typeface="+mn-ea"/>
        <a:cs typeface="+mn-cs"/>
      </a:defRPr>
    </a:lvl6pPr>
    <a:lvl7pPr marL="3043032" algn="l" defTabSz="1014344" rtl="0" eaLnBrk="1" latinLnBrk="0" hangingPunct="1">
      <a:defRPr kern="1200">
        <a:solidFill>
          <a:schemeClr val="tx1"/>
        </a:solidFill>
        <a:latin typeface="Arial" charset="0"/>
        <a:ea typeface="+mn-ea"/>
        <a:cs typeface="+mn-cs"/>
      </a:defRPr>
    </a:lvl7pPr>
    <a:lvl8pPr marL="3550204" algn="l" defTabSz="1014344" rtl="0" eaLnBrk="1" latinLnBrk="0" hangingPunct="1">
      <a:defRPr kern="1200">
        <a:solidFill>
          <a:schemeClr val="tx1"/>
        </a:solidFill>
        <a:latin typeface="Arial" charset="0"/>
        <a:ea typeface="+mn-ea"/>
        <a:cs typeface="+mn-cs"/>
      </a:defRPr>
    </a:lvl8pPr>
    <a:lvl9pPr marL="4057376" algn="l" defTabSz="1014344"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ichard Hubbard" initials="RH" lastIdx="7" clrIdx="0"/>
  <p:cmAuthor id="1" name="Griffith, Chris (BDM)" initials="CG" lastIdx="15" clrIdx="1"/>
  <p:cmAuthor id="2" name="Lin, Zhihong" initials="LZ" lastIdx="1"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0000"/>
    <a:srgbClr val="5A8A26"/>
    <a:srgbClr val="C2E49C"/>
    <a:srgbClr val="AAAA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65" autoAdjust="0"/>
    <p:restoredTop sz="99117" autoAdjust="0"/>
  </p:normalViewPr>
  <p:slideViewPr>
    <p:cSldViewPr snapToGrid="0">
      <p:cViewPr>
        <p:scale>
          <a:sx n="120" d="100"/>
          <a:sy n="120" d="100"/>
        </p:scale>
        <p:origin x="-570" y="-72"/>
      </p:cViewPr>
      <p:guideLst>
        <p:guide orient="horz" pos="2160"/>
        <p:guide pos="382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1" d="100"/>
          <a:sy n="51" d="100"/>
        </p:scale>
        <p:origin x="-2850" y="-96"/>
      </p:cViewPr>
      <p:guideLst>
        <p:guide orient="horz" pos="4652"/>
        <p:guide pos="292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0" y="2"/>
            <a:ext cx="4027944" cy="737488"/>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lvl1pPr>
              <a:defRPr sz="1800"/>
            </a:lvl1pPr>
          </a:lstStyle>
          <a:p>
            <a:pPr>
              <a:defRPr/>
            </a:pPr>
            <a:endParaRPr lang="en-US"/>
          </a:p>
        </p:txBody>
      </p:sp>
      <p:sp>
        <p:nvSpPr>
          <p:cNvPr id="122883" name="Rectangle 3"/>
          <p:cNvSpPr>
            <a:spLocks noGrp="1" noChangeArrowheads="1"/>
          </p:cNvSpPr>
          <p:nvPr>
            <p:ph type="dt" sz="quarter" idx="1"/>
          </p:nvPr>
        </p:nvSpPr>
        <p:spPr bwMode="auto">
          <a:xfrm>
            <a:off x="5266329" y="2"/>
            <a:ext cx="4027943" cy="737488"/>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lvl1pPr algn="r">
              <a:defRPr sz="1800"/>
            </a:lvl1pPr>
          </a:lstStyle>
          <a:p>
            <a:pPr>
              <a:defRPr/>
            </a:pPr>
            <a:endParaRPr lang="en-US"/>
          </a:p>
        </p:txBody>
      </p:sp>
      <p:sp>
        <p:nvSpPr>
          <p:cNvPr id="122884" name="Rectangle 4"/>
          <p:cNvSpPr>
            <a:spLocks noGrp="1" noChangeArrowheads="1"/>
          </p:cNvSpPr>
          <p:nvPr>
            <p:ph type="ftr" sz="quarter" idx="2"/>
          </p:nvPr>
        </p:nvSpPr>
        <p:spPr bwMode="auto">
          <a:xfrm>
            <a:off x="0" y="14030071"/>
            <a:ext cx="4027944" cy="737488"/>
          </a:xfrm>
          <a:prstGeom prst="rect">
            <a:avLst/>
          </a:prstGeom>
          <a:noFill/>
          <a:ln w="9525">
            <a:noFill/>
            <a:miter lim="800000"/>
            <a:headEnd/>
            <a:tailEnd/>
          </a:ln>
          <a:effectLst/>
        </p:spPr>
        <p:txBody>
          <a:bodyPr vert="horz" wrap="square" lIns="136205" tIns="68102" rIns="136205" bIns="68102" numCol="1" anchor="b" anchorCtr="0" compatLnSpc="1">
            <a:prstTxWarp prst="textNoShape">
              <a:avLst/>
            </a:prstTxWarp>
          </a:bodyPr>
          <a:lstStyle>
            <a:lvl1pPr>
              <a:defRPr sz="1800"/>
            </a:lvl1pPr>
          </a:lstStyle>
          <a:p>
            <a:pPr>
              <a:defRPr/>
            </a:pPr>
            <a:endParaRPr lang="en-US"/>
          </a:p>
        </p:txBody>
      </p:sp>
      <p:sp>
        <p:nvSpPr>
          <p:cNvPr id="122885" name="Rectangle 5"/>
          <p:cNvSpPr>
            <a:spLocks noGrp="1" noChangeArrowheads="1"/>
          </p:cNvSpPr>
          <p:nvPr>
            <p:ph type="sldNum" sz="quarter" idx="3"/>
          </p:nvPr>
        </p:nvSpPr>
        <p:spPr bwMode="auto">
          <a:xfrm>
            <a:off x="5266329" y="14030071"/>
            <a:ext cx="4027943" cy="737488"/>
          </a:xfrm>
          <a:prstGeom prst="rect">
            <a:avLst/>
          </a:prstGeom>
          <a:noFill/>
          <a:ln w="9525">
            <a:noFill/>
            <a:miter lim="800000"/>
            <a:headEnd/>
            <a:tailEnd/>
          </a:ln>
          <a:effectLst/>
        </p:spPr>
        <p:txBody>
          <a:bodyPr vert="horz" wrap="square" lIns="136205" tIns="68102" rIns="136205" bIns="68102" numCol="1" anchor="b" anchorCtr="0" compatLnSpc="1">
            <a:prstTxWarp prst="textNoShape">
              <a:avLst/>
            </a:prstTxWarp>
          </a:bodyPr>
          <a:lstStyle>
            <a:lvl1pPr algn="r">
              <a:defRPr sz="1800"/>
            </a:lvl1pPr>
          </a:lstStyle>
          <a:p>
            <a:pPr>
              <a:defRPr/>
            </a:pPr>
            <a:fld id="{8D56EAE8-38CB-4EE5-8A34-F5F49B68F2DE}" type="slidenum">
              <a:rPr lang="en-US"/>
              <a:pPr>
                <a:defRPr/>
              </a:pPr>
              <a:t>‹#›</a:t>
            </a:fld>
            <a:endParaRPr lang="en-US"/>
          </a:p>
        </p:txBody>
      </p:sp>
    </p:spTree>
    <p:extLst>
      <p:ext uri="{BB962C8B-B14F-4D97-AF65-F5344CB8AC3E}">
        <p14:creationId xmlns:p14="http://schemas.microsoft.com/office/powerpoint/2010/main" val="3266294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bwMode="auto">
          <a:xfrm>
            <a:off x="0" y="2"/>
            <a:ext cx="4027944" cy="737488"/>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lvl1pPr>
              <a:defRPr sz="1800"/>
            </a:lvl1pPr>
          </a:lstStyle>
          <a:p>
            <a:pPr>
              <a:defRPr/>
            </a:pPr>
            <a:endParaRPr lang="en-US"/>
          </a:p>
        </p:txBody>
      </p:sp>
      <p:sp>
        <p:nvSpPr>
          <p:cNvPr id="121859" name="Rectangle 3"/>
          <p:cNvSpPr>
            <a:spLocks noGrp="1" noChangeArrowheads="1"/>
          </p:cNvSpPr>
          <p:nvPr>
            <p:ph type="dt" idx="1"/>
          </p:nvPr>
        </p:nvSpPr>
        <p:spPr bwMode="auto">
          <a:xfrm>
            <a:off x="5266329" y="2"/>
            <a:ext cx="4027943" cy="737488"/>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lvl1pPr algn="r">
              <a:defRPr sz="18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263525" y="1108075"/>
            <a:ext cx="9823450" cy="5538788"/>
          </a:xfrm>
          <a:prstGeom prst="rect">
            <a:avLst/>
          </a:prstGeom>
          <a:noFill/>
          <a:ln w="9525">
            <a:solidFill>
              <a:srgbClr val="000000"/>
            </a:solidFill>
            <a:miter lim="800000"/>
            <a:headEnd/>
            <a:tailEnd/>
          </a:ln>
        </p:spPr>
      </p:sp>
      <p:sp>
        <p:nvSpPr>
          <p:cNvPr id="121861" name="Rectangle 5"/>
          <p:cNvSpPr>
            <a:spLocks noGrp="1" noChangeArrowheads="1"/>
          </p:cNvSpPr>
          <p:nvPr>
            <p:ph type="body" sz="quarter" idx="3"/>
          </p:nvPr>
        </p:nvSpPr>
        <p:spPr bwMode="auto">
          <a:xfrm>
            <a:off x="929854" y="7016308"/>
            <a:ext cx="7436693" cy="6645019"/>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1862" name="Rectangle 6"/>
          <p:cNvSpPr>
            <a:spLocks noGrp="1" noChangeArrowheads="1"/>
          </p:cNvSpPr>
          <p:nvPr>
            <p:ph type="ftr" sz="quarter" idx="4"/>
          </p:nvPr>
        </p:nvSpPr>
        <p:spPr bwMode="auto">
          <a:xfrm>
            <a:off x="0" y="14030071"/>
            <a:ext cx="4027944" cy="737488"/>
          </a:xfrm>
          <a:prstGeom prst="rect">
            <a:avLst/>
          </a:prstGeom>
          <a:noFill/>
          <a:ln w="9525">
            <a:noFill/>
            <a:miter lim="800000"/>
            <a:headEnd/>
            <a:tailEnd/>
          </a:ln>
          <a:effectLst/>
        </p:spPr>
        <p:txBody>
          <a:bodyPr vert="horz" wrap="square" lIns="136205" tIns="68102" rIns="136205" bIns="68102" numCol="1" anchor="b" anchorCtr="0" compatLnSpc="1">
            <a:prstTxWarp prst="textNoShape">
              <a:avLst/>
            </a:prstTxWarp>
          </a:bodyPr>
          <a:lstStyle>
            <a:lvl1pPr>
              <a:defRPr sz="1800"/>
            </a:lvl1pPr>
          </a:lstStyle>
          <a:p>
            <a:pPr>
              <a:defRPr/>
            </a:pPr>
            <a:endParaRPr lang="en-US"/>
          </a:p>
        </p:txBody>
      </p:sp>
      <p:sp>
        <p:nvSpPr>
          <p:cNvPr id="121863" name="Rectangle 7"/>
          <p:cNvSpPr>
            <a:spLocks noGrp="1" noChangeArrowheads="1"/>
          </p:cNvSpPr>
          <p:nvPr>
            <p:ph type="sldNum" sz="quarter" idx="5"/>
          </p:nvPr>
        </p:nvSpPr>
        <p:spPr bwMode="auto">
          <a:xfrm>
            <a:off x="5266329" y="14030071"/>
            <a:ext cx="4027943" cy="737488"/>
          </a:xfrm>
          <a:prstGeom prst="rect">
            <a:avLst/>
          </a:prstGeom>
          <a:noFill/>
          <a:ln w="9525">
            <a:noFill/>
            <a:miter lim="800000"/>
            <a:headEnd/>
            <a:tailEnd/>
          </a:ln>
          <a:effectLst/>
        </p:spPr>
        <p:txBody>
          <a:bodyPr vert="horz" wrap="square" lIns="136205" tIns="68102" rIns="136205" bIns="68102" numCol="1" anchor="b" anchorCtr="0" compatLnSpc="1">
            <a:prstTxWarp prst="textNoShape">
              <a:avLst/>
            </a:prstTxWarp>
          </a:bodyPr>
          <a:lstStyle>
            <a:lvl1pPr algn="r">
              <a:defRPr sz="1800"/>
            </a:lvl1pPr>
          </a:lstStyle>
          <a:p>
            <a:pPr>
              <a:defRPr/>
            </a:pPr>
            <a:fld id="{BED2394B-E06C-4DC9-BCC2-551C3DED9AAD}" type="slidenum">
              <a:rPr lang="en-US"/>
              <a:pPr>
                <a:defRPr/>
              </a:pPr>
              <a:t>‹#›</a:t>
            </a:fld>
            <a:endParaRPr lang="en-US"/>
          </a:p>
        </p:txBody>
      </p:sp>
    </p:spTree>
    <p:extLst>
      <p:ext uri="{BB962C8B-B14F-4D97-AF65-F5344CB8AC3E}">
        <p14:creationId xmlns:p14="http://schemas.microsoft.com/office/powerpoint/2010/main" val="20970856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00" kern="1200">
        <a:solidFill>
          <a:schemeClr val="tx1"/>
        </a:solidFill>
        <a:latin typeface="Arial" charset="0"/>
        <a:ea typeface="+mn-ea"/>
        <a:cs typeface="+mn-cs"/>
      </a:defRPr>
    </a:lvl1pPr>
    <a:lvl2pPr marL="507172" algn="l" rtl="0" eaLnBrk="0" fontAlgn="base" hangingPunct="0">
      <a:spcBef>
        <a:spcPct val="30000"/>
      </a:spcBef>
      <a:spcAft>
        <a:spcPct val="0"/>
      </a:spcAft>
      <a:defRPr sz="1300" kern="1200">
        <a:solidFill>
          <a:schemeClr val="tx1"/>
        </a:solidFill>
        <a:latin typeface="Arial" charset="0"/>
        <a:ea typeface="+mn-ea"/>
        <a:cs typeface="+mn-cs"/>
      </a:defRPr>
    </a:lvl2pPr>
    <a:lvl3pPr marL="1014344" algn="l" rtl="0" eaLnBrk="0" fontAlgn="base" hangingPunct="0">
      <a:spcBef>
        <a:spcPct val="30000"/>
      </a:spcBef>
      <a:spcAft>
        <a:spcPct val="0"/>
      </a:spcAft>
      <a:defRPr sz="1300" kern="1200">
        <a:solidFill>
          <a:schemeClr val="tx1"/>
        </a:solidFill>
        <a:latin typeface="Arial" charset="0"/>
        <a:ea typeface="+mn-ea"/>
        <a:cs typeface="+mn-cs"/>
      </a:defRPr>
    </a:lvl3pPr>
    <a:lvl4pPr marL="1521516" algn="l" rtl="0" eaLnBrk="0" fontAlgn="base" hangingPunct="0">
      <a:spcBef>
        <a:spcPct val="30000"/>
      </a:spcBef>
      <a:spcAft>
        <a:spcPct val="0"/>
      </a:spcAft>
      <a:defRPr sz="1300" kern="1200">
        <a:solidFill>
          <a:schemeClr val="tx1"/>
        </a:solidFill>
        <a:latin typeface="Arial" charset="0"/>
        <a:ea typeface="+mn-ea"/>
        <a:cs typeface="+mn-cs"/>
      </a:defRPr>
    </a:lvl4pPr>
    <a:lvl5pPr marL="2028688" algn="l" rtl="0" eaLnBrk="0" fontAlgn="base" hangingPunct="0">
      <a:spcBef>
        <a:spcPct val="30000"/>
      </a:spcBef>
      <a:spcAft>
        <a:spcPct val="0"/>
      </a:spcAft>
      <a:defRPr sz="1300" kern="1200">
        <a:solidFill>
          <a:schemeClr val="tx1"/>
        </a:solidFill>
        <a:latin typeface="Arial" charset="0"/>
        <a:ea typeface="+mn-ea"/>
        <a:cs typeface="+mn-cs"/>
      </a:defRPr>
    </a:lvl5pPr>
    <a:lvl6pPr marL="2535860" algn="l" defTabSz="1014344" rtl="0" eaLnBrk="1" latinLnBrk="0" hangingPunct="1">
      <a:defRPr sz="1300" kern="1200">
        <a:solidFill>
          <a:schemeClr val="tx1"/>
        </a:solidFill>
        <a:latin typeface="+mn-lt"/>
        <a:ea typeface="+mn-ea"/>
        <a:cs typeface="+mn-cs"/>
      </a:defRPr>
    </a:lvl6pPr>
    <a:lvl7pPr marL="3043032" algn="l" defTabSz="1014344" rtl="0" eaLnBrk="1" latinLnBrk="0" hangingPunct="1">
      <a:defRPr sz="1300" kern="1200">
        <a:solidFill>
          <a:schemeClr val="tx1"/>
        </a:solidFill>
        <a:latin typeface="+mn-lt"/>
        <a:ea typeface="+mn-ea"/>
        <a:cs typeface="+mn-cs"/>
      </a:defRPr>
    </a:lvl7pPr>
    <a:lvl8pPr marL="3550204" algn="l" defTabSz="1014344" rtl="0" eaLnBrk="1" latinLnBrk="0" hangingPunct="1">
      <a:defRPr sz="1300" kern="1200">
        <a:solidFill>
          <a:schemeClr val="tx1"/>
        </a:solidFill>
        <a:latin typeface="+mn-lt"/>
        <a:ea typeface="+mn-ea"/>
        <a:cs typeface="+mn-cs"/>
      </a:defRPr>
    </a:lvl8pPr>
    <a:lvl9pPr marL="4057376" algn="l" defTabSz="1014344" rtl="0" eaLnBrk="1" latinLnBrk="0" hangingPunct="1">
      <a:defRPr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43400" y="1185865"/>
            <a:ext cx="5529837" cy="4692650"/>
          </a:xfrm>
          <a:noFill/>
          <a:ln w="9525" algn="ctr">
            <a:noFill/>
            <a:miter lim="800000"/>
            <a:headEnd/>
            <a:tailEnd/>
          </a:ln>
        </p:spPr>
        <p:txBody>
          <a:bodyPr vert="horz" wrap="square" lIns="101411" tIns="50705" rIns="101411" bIns="50705" numCol="1" anchor="t" anchorCtr="0" compatLnSpc="1">
            <a:prstTxWarp prst="textNoShape">
              <a:avLst/>
            </a:prstTxWarp>
          </a:bodyPr>
          <a:lstStyle>
            <a:lvl1pPr algn="l" rtl="0" eaLnBrk="0" fontAlgn="base" hangingPunct="0">
              <a:spcAft>
                <a:spcPct val="0"/>
              </a:spcAft>
              <a:defRPr lang="en-US" sz="2200" smtClean="0">
                <a:solidFill>
                  <a:schemeClr val="tx1"/>
                </a:solidFill>
                <a:latin typeface="+mn-lt"/>
                <a:ea typeface="+mn-ea"/>
                <a:cs typeface="+mn-cs"/>
              </a:defRPr>
            </a:lvl1pPr>
            <a:lvl2pPr algn="l" rtl="0" eaLnBrk="0" fontAlgn="base" hangingPunct="0">
              <a:spcAft>
                <a:spcPct val="0"/>
              </a:spcAft>
              <a:defRPr lang="en-US" sz="2000" smtClean="0">
                <a:solidFill>
                  <a:schemeClr val="tx1"/>
                </a:solidFill>
                <a:latin typeface="+mn-lt"/>
                <a:ea typeface="+mn-ea"/>
                <a:cs typeface="+mn-cs"/>
              </a:defRPr>
            </a:lvl2pPr>
            <a:lvl3pPr algn="l" rtl="0" eaLnBrk="0" fontAlgn="base" hangingPunct="0">
              <a:spcAft>
                <a:spcPct val="0"/>
              </a:spcAft>
              <a:defRPr lang="en-US" sz="2000" smtClean="0">
                <a:solidFill>
                  <a:schemeClr val="tx1"/>
                </a:solidFill>
                <a:latin typeface="+mn-lt"/>
                <a:ea typeface="+mn-ea"/>
                <a:cs typeface="+mn-cs"/>
              </a:defRPr>
            </a:lvl3pPr>
            <a:lvl4pPr algn="l" rtl="0" eaLnBrk="0" fontAlgn="base" hangingPunct="0">
              <a:spcAft>
                <a:spcPct val="0"/>
              </a:spcAft>
              <a:defRPr lang="en-US" sz="2000" smtClean="0">
                <a:solidFill>
                  <a:schemeClr val="tx1"/>
                </a:solidFill>
                <a:latin typeface="+mn-lt"/>
                <a:ea typeface="+mn-ea"/>
                <a:cs typeface="+mn-cs"/>
              </a:defRPr>
            </a:lvl4pPr>
            <a:lvl5pPr algn="l" rtl="0" eaLnBrk="0" fontAlgn="base" hangingPunct="0">
              <a:spcAft>
                <a:spcPct val="0"/>
              </a:spcAft>
              <a:defRPr lang="en-US" sz="2200">
                <a:solidFill>
                  <a:schemeClr val="tx1"/>
                </a:solidFill>
                <a:latin typeface="+mn-lt"/>
                <a:ea typeface="+mn-ea"/>
                <a:cs typeface="+mn-cs"/>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75934" y="1185865"/>
            <a:ext cx="5529835" cy="4692650"/>
          </a:xfrm>
          <a:noFill/>
          <a:ln w="9525" algn="ctr">
            <a:noFill/>
            <a:miter lim="800000"/>
            <a:headEnd/>
            <a:tailEnd/>
          </a:ln>
        </p:spPr>
        <p:txBody>
          <a:bodyPr vert="horz" wrap="square" lIns="101411" tIns="50705" rIns="101411" bIns="50705" numCol="1" anchor="t" anchorCtr="0" compatLnSpc="1">
            <a:prstTxWarp prst="textNoShape">
              <a:avLst/>
            </a:prstTxWarp>
          </a:bodyPr>
          <a:lstStyle>
            <a:lvl1pPr algn="l" rtl="0" eaLnBrk="0" fontAlgn="base" hangingPunct="0">
              <a:spcAft>
                <a:spcPct val="0"/>
              </a:spcAft>
              <a:defRPr lang="en-US" sz="2200" smtClean="0">
                <a:solidFill>
                  <a:schemeClr val="tx1"/>
                </a:solidFill>
                <a:latin typeface="+mn-lt"/>
                <a:ea typeface="+mn-ea"/>
                <a:cs typeface="+mn-cs"/>
              </a:defRPr>
            </a:lvl1pPr>
            <a:lvl2pPr algn="l" rtl="0" eaLnBrk="0" fontAlgn="base" hangingPunct="0">
              <a:spcAft>
                <a:spcPct val="0"/>
              </a:spcAft>
              <a:defRPr lang="en-US" sz="2000" smtClean="0">
                <a:solidFill>
                  <a:schemeClr val="tx1"/>
                </a:solidFill>
                <a:latin typeface="+mn-lt"/>
                <a:ea typeface="+mn-ea"/>
                <a:cs typeface="+mn-cs"/>
              </a:defRPr>
            </a:lvl2pPr>
            <a:lvl3pPr algn="l" rtl="0" eaLnBrk="0" fontAlgn="base" hangingPunct="0">
              <a:spcAft>
                <a:spcPct val="0"/>
              </a:spcAft>
              <a:defRPr lang="en-US" sz="2000" smtClean="0">
                <a:solidFill>
                  <a:schemeClr val="tx1"/>
                </a:solidFill>
                <a:latin typeface="+mn-lt"/>
                <a:ea typeface="+mn-ea"/>
                <a:cs typeface="+mn-cs"/>
              </a:defRPr>
            </a:lvl3pPr>
            <a:lvl4pPr algn="l" rtl="0" eaLnBrk="0" fontAlgn="base" hangingPunct="0">
              <a:spcAft>
                <a:spcPct val="0"/>
              </a:spcAft>
              <a:defRPr lang="en-US" sz="2000" smtClean="0">
                <a:solidFill>
                  <a:schemeClr val="tx1"/>
                </a:solidFill>
                <a:latin typeface="+mn-lt"/>
                <a:ea typeface="+mn-ea"/>
                <a:cs typeface="+mn-cs"/>
              </a:defRPr>
            </a:lvl4pPr>
            <a:lvl5pPr algn="l" rtl="0" eaLnBrk="0" fontAlgn="base" hangingPunct="0">
              <a:spcAft>
                <a:spcPct val="0"/>
              </a:spcAft>
              <a:defRPr lang="en-US" sz="2000">
                <a:solidFill>
                  <a:schemeClr val="tx1"/>
                </a:solidFill>
                <a:latin typeface="+mn-lt"/>
                <a:ea typeface="+mn-ea"/>
                <a:cs typeface="+mn-cs"/>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6"/>
          <p:cNvSpPr>
            <a:spLocks noGrp="1" noChangeArrowheads="1"/>
          </p:cNvSpPr>
          <p:nvPr>
            <p:ph type="sldNum" sz="quarter" idx="10"/>
          </p:nvPr>
        </p:nvSpPr>
        <p:spPr>
          <a:ln/>
        </p:spPr>
        <p:txBody>
          <a:bodyPr/>
          <a:lstStyle>
            <a:lvl1pPr>
              <a:defRPr/>
            </a:lvl1pPr>
          </a:lstStyle>
          <a:p>
            <a:pPr>
              <a:defRPr/>
            </a:pPr>
            <a:fld id="{B53548F6-AAA9-4A8D-A869-511B3DFE3256}" type="slidenum">
              <a:rPr lang="en-US"/>
              <a:pPr>
                <a:defRPr/>
              </a:pPr>
              <a:t>‹#›</a:t>
            </a:fld>
            <a:endParaRPr lang="en-US"/>
          </a:p>
        </p:txBody>
      </p:sp>
    </p:spTree>
    <p:extLst>
      <p:ext uri="{BB962C8B-B14F-4D97-AF65-F5344CB8AC3E}">
        <p14:creationId xmlns:p14="http://schemas.microsoft.com/office/powerpoint/2010/main" val="40542448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p:cNvSpPr/>
          <p:nvPr userDrawn="1"/>
        </p:nvSpPr>
        <p:spPr>
          <a:xfrm>
            <a:off x="5" y="6324600"/>
            <a:ext cx="11709992"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1409" tIns="50703" rIns="101409" bIns="50703" rtlCol="0" anchor="ctr"/>
          <a:lstStyle/>
          <a:p>
            <a:pPr algn="ctr" fontAlgn="auto">
              <a:spcBef>
                <a:spcPts val="0"/>
              </a:spcBef>
              <a:spcAft>
                <a:spcPts val="0"/>
              </a:spcAft>
            </a:pPr>
            <a:endParaRPr lang="en-US">
              <a:solidFill>
                <a:srgbClr val="FFFFFF"/>
              </a:solidFill>
            </a:endParaRPr>
          </a:p>
        </p:txBody>
      </p:sp>
      <p:sp>
        <p:nvSpPr>
          <p:cNvPr id="19" name="Rectangle 18"/>
          <p:cNvSpPr/>
          <p:nvPr userDrawn="1"/>
        </p:nvSpPr>
        <p:spPr>
          <a:xfrm>
            <a:off x="55742" y="6324600"/>
            <a:ext cx="1162469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1409" tIns="50703" rIns="101409" bIns="50703" rtlCol="0" anchor="ctr"/>
          <a:lstStyle/>
          <a:p>
            <a:pPr algn="ctr" fontAlgn="auto">
              <a:spcBef>
                <a:spcPts val="0"/>
              </a:spcBef>
              <a:spcAft>
                <a:spcPts val="0"/>
              </a:spcAft>
            </a:pPr>
            <a:endParaRPr lang="en-US">
              <a:solidFill>
                <a:srgbClr val="FFFFFF"/>
              </a:solidFill>
            </a:endParaRPr>
          </a:p>
        </p:txBody>
      </p:sp>
      <p:sp>
        <p:nvSpPr>
          <p:cNvPr id="1026" name="Rectangle 2"/>
          <p:cNvSpPr>
            <a:spLocks noGrp="1" noChangeArrowheads="1"/>
          </p:cNvSpPr>
          <p:nvPr>
            <p:ph type="title"/>
          </p:nvPr>
        </p:nvSpPr>
        <p:spPr bwMode="auto">
          <a:xfrm>
            <a:off x="308269" y="142885"/>
            <a:ext cx="11249700" cy="814388"/>
          </a:xfrm>
          <a:prstGeom prst="rect">
            <a:avLst/>
          </a:prstGeom>
          <a:noFill/>
          <a:ln w="9525">
            <a:noFill/>
            <a:miter lim="800000"/>
            <a:headEnd/>
            <a:tailEnd/>
          </a:ln>
        </p:spPr>
        <p:txBody>
          <a:bodyPr vert="horz" wrap="square" lIns="101409" tIns="50703" rIns="101409" bIns="50703"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43405" y="1058866"/>
            <a:ext cx="11262369" cy="4935537"/>
          </a:xfrm>
          <a:prstGeom prst="rect">
            <a:avLst/>
          </a:prstGeom>
          <a:noFill/>
          <a:ln w="9525" algn="ctr">
            <a:noFill/>
            <a:miter lim="800000"/>
            <a:headEnd/>
            <a:tailEnd/>
          </a:ln>
        </p:spPr>
        <p:txBody>
          <a:bodyPr vert="horz" wrap="square" lIns="101409" tIns="50703" rIns="101409" bIns="50703"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0" name="Rectangle 6"/>
          <p:cNvSpPr>
            <a:spLocks noGrp="1" noChangeArrowheads="1"/>
          </p:cNvSpPr>
          <p:nvPr>
            <p:ph type="sldNum" sz="quarter" idx="4"/>
          </p:nvPr>
        </p:nvSpPr>
        <p:spPr bwMode="auto">
          <a:xfrm>
            <a:off x="8834224" y="6049963"/>
            <a:ext cx="2837762" cy="206376"/>
          </a:xfrm>
          <a:prstGeom prst="rect">
            <a:avLst/>
          </a:prstGeom>
          <a:noFill/>
          <a:ln w="9525">
            <a:noFill/>
            <a:miter lim="800000"/>
            <a:headEnd/>
            <a:tailEnd/>
          </a:ln>
          <a:effectLst/>
        </p:spPr>
        <p:txBody>
          <a:bodyPr vert="horz" wrap="square" lIns="101409" tIns="50703" rIns="101409" bIns="50703" numCol="1" anchor="t" anchorCtr="0" compatLnSpc="1">
            <a:prstTxWarp prst="textNoShape">
              <a:avLst/>
            </a:prstTxWarp>
          </a:bodyPr>
          <a:lstStyle>
            <a:lvl1pPr algn="r">
              <a:defRPr sz="900"/>
            </a:lvl1pPr>
          </a:lstStyle>
          <a:p>
            <a:pPr fontAlgn="auto">
              <a:spcBef>
                <a:spcPts val="0"/>
              </a:spcBef>
              <a:spcAft>
                <a:spcPts val="0"/>
              </a:spcAft>
              <a:defRPr/>
            </a:pPr>
            <a:fld id="{B6C70261-DCF8-4A97-9502-E8EEF2364CDE}" type="slidenum">
              <a:rPr lang="en-US">
                <a:solidFill>
                  <a:srgbClr val="000000"/>
                </a:solidFill>
                <a:latin typeface="Arial"/>
              </a:rPr>
              <a:pPr fontAlgn="auto">
                <a:spcBef>
                  <a:spcPts val="0"/>
                </a:spcBef>
                <a:spcAft>
                  <a:spcPts val="0"/>
                </a:spcAft>
                <a:defRPr/>
              </a:pPr>
              <a:t>‹#›</a:t>
            </a:fld>
            <a:endParaRPr lang="en-US">
              <a:solidFill>
                <a:srgbClr val="000000"/>
              </a:solidFill>
              <a:latin typeface="Arial"/>
            </a:endParaRPr>
          </a:p>
        </p:txBody>
      </p:sp>
      <p:grpSp>
        <p:nvGrpSpPr>
          <p:cNvPr id="16" name="Group 15"/>
          <p:cNvGrpSpPr/>
          <p:nvPr userDrawn="1"/>
        </p:nvGrpSpPr>
        <p:grpSpPr>
          <a:xfrm>
            <a:off x="0" y="6275917"/>
            <a:ext cx="11739552" cy="518160"/>
            <a:chOff x="0" y="6321425"/>
            <a:chExt cx="10591800" cy="466344"/>
          </a:xfrm>
        </p:grpSpPr>
        <p:sp>
          <p:nvSpPr>
            <p:cNvPr id="18" name="Rectangle 17"/>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srgbClr val="FFFFFF"/>
                </a:solidFill>
              </a:endParaRPr>
            </a:p>
          </p:txBody>
        </p:sp>
        <p:pic>
          <p:nvPicPr>
            <p:cNvPr id="22" name="Picture 27" descr="ti_logo_powerpoint_1_line.png"/>
            <p:cNvPicPr>
              <a:picLocks noChangeAspect="1"/>
            </p:cNvPicPr>
            <p:nvPr userDrawn="1"/>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spTree>
    <p:extLst>
      <p:ext uri="{BB962C8B-B14F-4D97-AF65-F5344CB8AC3E}">
        <p14:creationId xmlns:p14="http://schemas.microsoft.com/office/powerpoint/2010/main" val="639649247"/>
      </p:ext>
    </p:extLst>
  </p:cSld>
  <p:clrMap bg1="lt1" tx1="dk1" bg2="lt2" tx2="dk2" accent1="accent1" accent2="accent2" accent3="accent3" accent4="accent4" accent5="accent5" accent6="accent6" hlink="hlink" folHlink="folHlink"/>
  <p:sldLayoutIdLst>
    <p:sldLayoutId id="2147483767" r:id="rId1"/>
  </p:sldLayoutIdLst>
  <p:timing>
    <p:tnLst>
      <p:par>
        <p:cTn id="1" dur="indefinite" restart="never" nodeType="tmRoot"/>
      </p:par>
    </p:tnLst>
  </p:timing>
  <p:hf hdr="0" ftr="0" dt="0"/>
  <p:txStyles>
    <p:titleStyle>
      <a:lvl1pPr algn="l" rtl="0" eaLnBrk="0" fontAlgn="base" hangingPunct="0">
        <a:lnSpc>
          <a:spcPct val="85000"/>
        </a:lnSpc>
        <a:spcBef>
          <a:spcPct val="0"/>
        </a:spcBef>
        <a:spcAft>
          <a:spcPct val="0"/>
        </a:spcAft>
        <a:defRPr sz="3600" b="1">
          <a:solidFill>
            <a:schemeClr val="tx2"/>
          </a:solidFill>
          <a:latin typeface="+mj-lt"/>
          <a:ea typeface="+mj-ea"/>
          <a:cs typeface="+mj-cs"/>
        </a:defRPr>
      </a:lvl1pPr>
      <a:lvl2pPr algn="l" rtl="0" eaLnBrk="0" fontAlgn="base" hangingPunct="0">
        <a:lnSpc>
          <a:spcPct val="85000"/>
        </a:lnSpc>
        <a:spcBef>
          <a:spcPct val="0"/>
        </a:spcBef>
        <a:spcAft>
          <a:spcPct val="0"/>
        </a:spcAft>
        <a:defRPr sz="3600" b="1">
          <a:solidFill>
            <a:schemeClr val="tx2"/>
          </a:solidFill>
          <a:latin typeface="Arial" charset="0"/>
        </a:defRPr>
      </a:lvl2pPr>
      <a:lvl3pPr algn="l" rtl="0" eaLnBrk="0" fontAlgn="base" hangingPunct="0">
        <a:lnSpc>
          <a:spcPct val="85000"/>
        </a:lnSpc>
        <a:spcBef>
          <a:spcPct val="0"/>
        </a:spcBef>
        <a:spcAft>
          <a:spcPct val="0"/>
        </a:spcAft>
        <a:defRPr sz="3600" b="1">
          <a:solidFill>
            <a:schemeClr val="tx2"/>
          </a:solidFill>
          <a:latin typeface="Arial" charset="0"/>
        </a:defRPr>
      </a:lvl3pPr>
      <a:lvl4pPr algn="l" rtl="0" eaLnBrk="0" fontAlgn="base" hangingPunct="0">
        <a:lnSpc>
          <a:spcPct val="85000"/>
        </a:lnSpc>
        <a:spcBef>
          <a:spcPct val="0"/>
        </a:spcBef>
        <a:spcAft>
          <a:spcPct val="0"/>
        </a:spcAft>
        <a:defRPr sz="3600" b="1">
          <a:solidFill>
            <a:schemeClr val="tx2"/>
          </a:solidFill>
          <a:latin typeface="Arial" charset="0"/>
        </a:defRPr>
      </a:lvl4pPr>
      <a:lvl5pPr algn="l" rtl="0" eaLnBrk="0" fontAlgn="base" hangingPunct="0">
        <a:lnSpc>
          <a:spcPct val="85000"/>
        </a:lnSpc>
        <a:spcBef>
          <a:spcPct val="0"/>
        </a:spcBef>
        <a:spcAft>
          <a:spcPct val="0"/>
        </a:spcAft>
        <a:defRPr sz="3600" b="1">
          <a:solidFill>
            <a:schemeClr val="tx2"/>
          </a:solidFill>
          <a:latin typeface="Arial" charset="0"/>
        </a:defRPr>
      </a:lvl5pPr>
      <a:lvl6pPr marL="507047" algn="l" rtl="0" fontAlgn="base">
        <a:lnSpc>
          <a:spcPct val="85000"/>
        </a:lnSpc>
        <a:spcBef>
          <a:spcPct val="0"/>
        </a:spcBef>
        <a:spcAft>
          <a:spcPct val="0"/>
        </a:spcAft>
        <a:defRPr sz="3600" b="1">
          <a:solidFill>
            <a:srgbClr val="FF0000"/>
          </a:solidFill>
          <a:latin typeface="Arial" charset="0"/>
        </a:defRPr>
      </a:lvl6pPr>
      <a:lvl7pPr marL="1014095" algn="l" rtl="0" fontAlgn="base">
        <a:lnSpc>
          <a:spcPct val="85000"/>
        </a:lnSpc>
        <a:spcBef>
          <a:spcPct val="0"/>
        </a:spcBef>
        <a:spcAft>
          <a:spcPct val="0"/>
        </a:spcAft>
        <a:defRPr sz="3600" b="1">
          <a:solidFill>
            <a:srgbClr val="FF0000"/>
          </a:solidFill>
          <a:latin typeface="Arial" charset="0"/>
        </a:defRPr>
      </a:lvl7pPr>
      <a:lvl8pPr marL="1521140" algn="l" rtl="0" fontAlgn="base">
        <a:lnSpc>
          <a:spcPct val="85000"/>
        </a:lnSpc>
        <a:spcBef>
          <a:spcPct val="0"/>
        </a:spcBef>
        <a:spcAft>
          <a:spcPct val="0"/>
        </a:spcAft>
        <a:defRPr sz="3600" b="1">
          <a:solidFill>
            <a:srgbClr val="FF0000"/>
          </a:solidFill>
          <a:latin typeface="Arial" charset="0"/>
        </a:defRPr>
      </a:lvl8pPr>
      <a:lvl9pPr marL="2028180" algn="l" rtl="0" fontAlgn="base">
        <a:lnSpc>
          <a:spcPct val="85000"/>
        </a:lnSpc>
        <a:spcBef>
          <a:spcPct val="0"/>
        </a:spcBef>
        <a:spcAft>
          <a:spcPct val="0"/>
        </a:spcAft>
        <a:defRPr sz="3600" b="1">
          <a:solidFill>
            <a:srgbClr val="FF0000"/>
          </a:solidFill>
          <a:latin typeface="Arial" charset="0"/>
        </a:defRPr>
      </a:lvl9pPr>
    </p:titleStyle>
    <p:bodyStyle>
      <a:lvl1pPr marL="251762" indent="-251762" algn="l" rtl="0" eaLnBrk="0" fontAlgn="base" hangingPunct="0">
        <a:spcBef>
          <a:spcPts val="888"/>
        </a:spcBef>
        <a:spcAft>
          <a:spcPct val="0"/>
        </a:spcAft>
        <a:buChar char="•"/>
        <a:defRPr sz="2400">
          <a:solidFill>
            <a:schemeClr val="tx1"/>
          </a:solidFill>
          <a:latin typeface="+mn-lt"/>
          <a:ea typeface="+mn-ea"/>
          <a:cs typeface="+mn-cs"/>
        </a:defRPr>
      </a:lvl1pPr>
      <a:lvl2pPr marL="637329" indent="-258807" algn="l" rtl="0" eaLnBrk="0" fontAlgn="base" hangingPunct="0">
        <a:spcBef>
          <a:spcPct val="20000"/>
        </a:spcBef>
        <a:spcAft>
          <a:spcPct val="0"/>
        </a:spcAft>
        <a:buChar char="–"/>
        <a:defRPr sz="2100">
          <a:solidFill>
            <a:schemeClr val="tx1"/>
          </a:solidFill>
          <a:latin typeface="+mn-lt"/>
        </a:defRPr>
      </a:lvl2pPr>
      <a:lvl3pPr marL="947189" indent="-183104" algn="l" rtl="0" eaLnBrk="0" fontAlgn="base" hangingPunct="0">
        <a:spcBef>
          <a:spcPct val="15000"/>
        </a:spcBef>
        <a:spcAft>
          <a:spcPct val="0"/>
        </a:spcAft>
        <a:buChar char="•"/>
        <a:defRPr sz="2100">
          <a:solidFill>
            <a:schemeClr val="tx1"/>
          </a:solidFill>
          <a:latin typeface="+mn-lt"/>
        </a:defRPr>
      </a:lvl3pPr>
      <a:lvl4pPr marL="1332755" indent="-258807" algn="l" rtl="0" eaLnBrk="0" fontAlgn="base" hangingPunct="0">
        <a:spcBef>
          <a:spcPct val="5000"/>
        </a:spcBef>
        <a:spcAft>
          <a:spcPct val="0"/>
        </a:spcAft>
        <a:buChar char="–"/>
        <a:defRPr sz="2100">
          <a:solidFill>
            <a:schemeClr val="tx1"/>
          </a:solidFill>
          <a:latin typeface="+mn-lt"/>
        </a:defRPr>
      </a:lvl4pPr>
      <a:lvl5pPr marL="1651415" indent="-191910" algn="l" rtl="0" eaLnBrk="0" fontAlgn="base" hangingPunct="0">
        <a:spcBef>
          <a:spcPct val="0"/>
        </a:spcBef>
        <a:spcAft>
          <a:spcPct val="0"/>
        </a:spcAft>
        <a:buChar char="»"/>
        <a:defRPr sz="2100">
          <a:solidFill>
            <a:schemeClr val="tx1"/>
          </a:solidFill>
          <a:latin typeface="+mn-lt"/>
        </a:defRPr>
      </a:lvl5pPr>
      <a:lvl6pPr marL="2158462" indent="-191910" algn="l" rtl="0" fontAlgn="base">
        <a:spcBef>
          <a:spcPct val="0"/>
        </a:spcBef>
        <a:spcAft>
          <a:spcPct val="0"/>
        </a:spcAft>
        <a:buChar char="»"/>
        <a:defRPr sz="1700">
          <a:solidFill>
            <a:schemeClr val="tx1"/>
          </a:solidFill>
          <a:latin typeface="+mn-lt"/>
        </a:defRPr>
      </a:lvl6pPr>
      <a:lvl7pPr marL="2665510" indent="-191910" algn="l" rtl="0" fontAlgn="base">
        <a:spcBef>
          <a:spcPct val="0"/>
        </a:spcBef>
        <a:spcAft>
          <a:spcPct val="0"/>
        </a:spcAft>
        <a:buChar char="»"/>
        <a:defRPr sz="1700">
          <a:solidFill>
            <a:schemeClr val="tx1"/>
          </a:solidFill>
          <a:latin typeface="+mn-lt"/>
        </a:defRPr>
      </a:lvl7pPr>
      <a:lvl8pPr marL="3172556" indent="-191910" algn="l" rtl="0" fontAlgn="base">
        <a:spcBef>
          <a:spcPct val="0"/>
        </a:spcBef>
        <a:spcAft>
          <a:spcPct val="0"/>
        </a:spcAft>
        <a:buChar char="»"/>
        <a:defRPr sz="1700">
          <a:solidFill>
            <a:schemeClr val="tx1"/>
          </a:solidFill>
          <a:latin typeface="+mn-lt"/>
        </a:defRPr>
      </a:lvl8pPr>
      <a:lvl9pPr marL="3679602" indent="-191910" algn="l" rtl="0" fontAlgn="base">
        <a:spcBef>
          <a:spcPct val="0"/>
        </a:spcBef>
        <a:spcAft>
          <a:spcPct val="0"/>
        </a:spcAft>
        <a:buChar char="»"/>
        <a:defRPr sz="1700">
          <a:solidFill>
            <a:schemeClr val="tx1"/>
          </a:solidFill>
          <a:latin typeface="+mn-lt"/>
        </a:defRPr>
      </a:lvl9pPr>
    </p:bodyStyle>
    <p:otherStyle>
      <a:defPPr>
        <a:defRPr lang="en-US"/>
      </a:defPPr>
      <a:lvl1pPr marL="0" algn="l" defTabSz="1014095" rtl="0" eaLnBrk="1" latinLnBrk="0" hangingPunct="1">
        <a:defRPr sz="2000" kern="1200">
          <a:solidFill>
            <a:schemeClr val="tx1"/>
          </a:solidFill>
          <a:latin typeface="+mn-lt"/>
          <a:ea typeface="+mn-ea"/>
          <a:cs typeface="+mn-cs"/>
        </a:defRPr>
      </a:lvl1pPr>
      <a:lvl2pPr marL="507047" algn="l" defTabSz="1014095" rtl="0" eaLnBrk="1" latinLnBrk="0" hangingPunct="1">
        <a:defRPr sz="2000" kern="1200">
          <a:solidFill>
            <a:schemeClr val="tx1"/>
          </a:solidFill>
          <a:latin typeface="+mn-lt"/>
          <a:ea typeface="+mn-ea"/>
          <a:cs typeface="+mn-cs"/>
        </a:defRPr>
      </a:lvl2pPr>
      <a:lvl3pPr marL="1014095" algn="l" defTabSz="1014095" rtl="0" eaLnBrk="1" latinLnBrk="0" hangingPunct="1">
        <a:defRPr sz="2000" kern="1200">
          <a:solidFill>
            <a:schemeClr val="tx1"/>
          </a:solidFill>
          <a:latin typeface="+mn-lt"/>
          <a:ea typeface="+mn-ea"/>
          <a:cs typeface="+mn-cs"/>
        </a:defRPr>
      </a:lvl3pPr>
      <a:lvl4pPr marL="1521140" algn="l" defTabSz="1014095" rtl="0" eaLnBrk="1" latinLnBrk="0" hangingPunct="1">
        <a:defRPr sz="2000" kern="1200">
          <a:solidFill>
            <a:schemeClr val="tx1"/>
          </a:solidFill>
          <a:latin typeface="+mn-lt"/>
          <a:ea typeface="+mn-ea"/>
          <a:cs typeface="+mn-cs"/>
        </a:defRPr>
      </a:lvl4pPr>
      <a:lvl5pPr marL="2028180" algn="l" defTabSz="1014095" rtl="0" eaLnBrk="1" latinLnBrk="0" hangingPunct="1">
        <a:defRPr sz="2000" kern="1200">
          <a:solidFill>
            <a:schemeClr val="tx1"/>
          </a:solidFill>
          <a:latin typeface="+mn-lt"/>
          <a:ea typeface="+mn-ea"/>
          <a:cs typeface="+mn-cs"/>
        </a:defRPr>
      </a:lvl5pPr>
      <a:lvl6pPr marL="2535226" algn="l" defTabSz="1014095" rtl="0" eaLnBrk="1" latinLnBrk="0" hangingPunct="1">
        <a:defRPr sz="2000" kern="1200">
          <a:solidFill>
            <a:schemeClr val="tx1"/>
          </a:solidFill>
          <a:latin typeface="+mn-lt"/>
          <a:ea typeface="+mn-ea"/>
          <a:cs typeface="+mn-cs"/>
        </a:defRPr>
      </a:lvl6pPr>
      <a:lvl7pPr marL="3042274" algn="l" defTabSz="1014095" rtl="0" eaLnBrk="1" latinLnBrk="0" hangingPunct="1">
        <a:defRPr sz="2000" kern="1200">
          <a:solidFill>
            <a:schemeClr val="tx1"/>
          </a:solidFill>
          <a:latin typeface="+mn-lt"/>
          <a:ea typeface="+mn-ea"/>
          <a:cs typeface="+mn-cs"/>
        </a:defRPr>
      </a:lvl7pPr>
      <a:lvl8pPr marL="3549316" algn="l" defTabSz="1014095" rtl="0" eaLnBrk="1" latinLnBrk="0" hangingPunct="1">
        <a:defRPr sz="2000" kern="1200">
          <a:solidFill>
            <a:schemeClr val="tx1"/>
          </a:solidFill>
          <a:latin typeface="+mn-lt"/>
          <a:ea typeface="+mn-ea"/>
          <a:cs typeface="+mn-cs"/>
        </a:defRPr>
      </a:lvl8pPr>
      <a:lvl9pPr marL="4056361" algn="l" defTabSz="1014095"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 training limitation with limited </a:t>
            </a:r>
            <a:r>
              <a:rPr lang="en-US" dirty="0" err="1" smtClean="0"/>
              <a:t>redriver</a:t>
            </a:r>
            <a:endParaRPr lang="en-US" dirty="0"/>
          </a:p>
        </p:txBody>
      </p:sp>
      <p:sp>
        <p:nvSpPr>
          <p:cNvPr id="5" name="Slide Number Placeholder 4"/>
          <p:cNvSpPr>
            <a:spLocks noGrp="1"/>
          </p:cNvSpPr>
          <p:nvPr>
            <p:ph type="sldNum" sz="quarter" idx="10"/>
          </p:nvPr>
        </p:nvSpPr>
        <p:spPr/>
        <p:txBody>
          <a:bodyPr/>
          <a:lstStyle/>
          <a:p>
            <a:pPr>
              <a:defRPr/>
            </a:pPr>
            <a:fld id="{B53548F6-AAA9-4A8D-A869-511B3DFE3256}" type="slidenum">
              <a:rPr lang="en-US" smtClean="0"/>
              <a:pPr>
                <a:defRPr/>
              </a:pPr>
              <a:t>1</a:t>
            </a:fld>
            <a:endParaRPr lang="en-US"/>
          </a:p>
        </p:txBody>
      </p:sp>
      <p:pic>
        <p:nvPicPr>
          <p:cNvPr id="1026"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176" y="1282100"/>
            <a:ext cx="11745989" cy="1874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9205837" y="2564191"/>
            <a:ext cx="1110009" cy="379399"/>
          </a:xfrm>
          <a:prstGeom prst="rect">
            <a:avLst/>
          </a:prstGeom>
          <a:noFill/>
        </p:spPr>
        <p:txBody>
          <a:bodyPr wrap="square" lIns="101411" tIns="50705" rIns="101411" bIns="50705" rtlCol="0">
            <a:spAutoFit/>
          </a:bodyPr>
          <a:lstStyle/>
          <a:p>
            <a:r>
              <a:rPr lang="en-US" dirty="0" smtClean="0"/>
              <a:t>Link 2</a:t>
            </a:r>
            <a:endParaRPr lang="en-US" dirty="0"/>
          </a:p>
        </p:txBody>
      </p:sp>
      <p:sp>
        <p:nvSpPr>
          <p:cNvPr id="7" name="TextBox 6"/>
          <p:cNvSpPr txBox="1"/>
          <p:nvPr/>
        </p:nvSpPr>
        <p:spPr>
          <a:xfrm>
            <a:off x="6177446" y="2564191"/>
            <a:ext cx="1134139" cy="379399"/>
          </a:xfrm>
          <a:prstGeom prst="rect">
            <a:avLst/>
          </a:prstGeom>
          <a:noFill/>
        </p:spPr>
        <p:txBody>
          <a:bodyPr wrap="square" lIns="101411" tIns="50705" rIns="101411" bIns="50705" rtlCol="0">
            <a:spAutoFit/>
          </a:bodyPr>
          <a:lstStyle/>
          <a:p>
            <a:r>
              <a:rPr lang="en-US" dirty="0" smtClean="0"/>
              <a:t>Link 1</a:t>
            </a:r>
            <a:endParaRPr lang="en-US" dirty="0"/>
          </a:p>
        </p:txBody>
      </p:sp>
      <p:sp>
        <p:nvSpPr>
          <p:cNvPr id="8" name="TextBox 7"/>
          <p:cNvSpPr txBox="1"/>
          <p:nvPr/>
        </p:nvSpPr>
        <p:spPr>
          <a:xfrm>
            <a:off x="362766" y="3135085"/>
            <a:ext cx="11437919" cy="3590727"/>
          </a:xfrm>
          <a:prstGeom prst="rect">
            <a:avLst/>
          </a:prstGeom>
          <a:noFill/>
        </p:spPr>
        <p:txBody>
          <a:bodyPr wrap="square" lIns="101411" tIns="50705" rIns="101411" bIns="50705" rtlCol="0">
            <a:spAutoFit/>
          </a:bodyPr>
          <a:lstStyle/>
          <a:p>
            <a:pPr marL="316909" indent="-316909">
              <a:buFont typeface="Arial" panose="020B0604020202020204" pitchFamily="34" charset="0"/>
              <a:buChar char="•"/>
            </a:pPr>
            <a:r>
              <a:rPr lang="en-US" sz="1600" dirty="0"/>
              <a:t>Link Training: Aux Channel negotiates source TX VOD, Pre-emphasis and link data rate so that sink can receive main link data with acceptable error rate</a:t>
            </a:r>
          </a:p>
          <a:p>
            <a:pPr marL="316909" indent="-316909">
              <a:buFont typeface="Arial" panose="020B0604020202020204" pitchFamily="34" charset="0"/>
              <a:buChar char="•"/>
            </a:pPr>
            <a:endParaRPr lang="en-US" sz="1600" dirty="0"/>
          </a:p>
          <a:p>
            <a:pPr marL="316909" indent="-316909">
              <a:buFont typeface="Arial" panose="020B0604020202020204" pitchFamily="34" charset="0"/>
              <a:buChar char="•"/>
            </a:pPr>
            <a:r>
              <a:rPr lang="en-US" sz="1600" dirty="0" smtClean="0"/>
              <a:t>In </a:t>
            </a:r>
            <a:r>
              <a:rPr lang="en-US" sz="1600" dirty="0"/>
              <a:t>Aux snooping mode, there could be inter-op issues because the link training configuration being requested by the receiver is based upon the signal path between the </a:t>
            </a:r>
            <a:r>
              <a:rPr lang="en-US" sz="1600" dirty="0" smtClean="0"/>
              <a:t>limited </a:t>
            </a:r>
            <a:r>
              <a:rPr lang="en-US" sz="1600" dirty="0" err="1" smtClean="0"/>
              <a:t>redriver</a:t>
            </a:r>
            <a:r>
              <a:rPr lang="en-US" sz="1600" dirty="0" smtClean="0"/>
              <a:t> </a:t>
            </a:r>
            <a:r>
              <a:rPr lang="en-US" sz="1600" dirty="0"/>
              <a:t>and the receiver(Link 2 as shown above) not the actual signal chain(Link 1).   Problem gets worse with long cable and if there are multiple </a:t>
            </a:r>
            <a:r>
              <a:rPr lang="en-US" sz="1600" dirty="0" err="1"/>
              <a:t>redrivers</a:t>
            </a:r>
            <a:r>
              <a:rPr lang="en-US" sz="1600" dirty="0"/>
              <a:t> w/ the same aux snooping scheme placed in series as shown above</a:t>
            </a:r>
          </a:p>
          <a:p>
            <a:pPr marL="316909" indent="-316909">
              <a:buFont typeface="Arial" panose="020B0604020202020204" pitchFamily="34" charset="0"/>
              <a:buChar char="•"/>
            </a:pPr>
            <a:endParaRPr lang="en-US" sz="1600" dirty="0"/>
          </a:p>
          <a:p>
            <a:pPr marL="316909" indent="-316909">
              <a:buFont typeface="Arial" panose="020B0604020202020204" pitchFamily="34" charset="0"/>
              <a:buChar char="•"/>
            </a:pPr>
            <a:r>
              <a:rPr lang="en-US" sz="1600" dirty="0"/>
              <a:t>The scalar would request pre-emphasis and voltage swing level based upon the output of the redriver2 (Link 2).   Redriver1 and Redriver2 would adjust its EQ, pre-emphasis and voltage swing accordingly based upon the request from the scalar.  DP Source also outputs data based upon the request received from the scalar.  Many link training errors and even if link training passes, bad SI(jitter can also be amplified) will be created by using Aux Snooping</a:t>
            </a:r>
          </a:p>
          <a:p>
            <a:pPr marL="316909" indent="-316909">
              <a:buFont typeface="Arial" panose="020B0604020202020204" pitchFamily="34" charset="0"/>
              <a:buChar char="•"/>
            </a:pPr>
            <a:endParaRPr lang="en-US" sz="1600" dirty="0"/>
          </a:p>
          <a:p>
            <a:pPr marL="316909" indent="-316909">
              <a:buFont typeface="Arial" panose="020B0604020202020204" pitchFamily="34" charset="0"/>
              <a:buChar char="•"/>
            </a:pPr>
            <a:endParaRPr lang="en-US" sz="1600" dirty="0"/>
          </a:p>
        </p:txBody>
      </p:sp>
    </p:spTree>
    <p:extLst>
      <p:ext uri="{BB962C8B-B14F-4D97-AF65-F5344CB8AC3E}">
        <p14:creationId xmlns:p14="http://schemas.microsoft.com/office/powerpoint/2010/main" val="2616815152"/>
      </p:ext>
    </p:extLst>
  </p:cSld>
  <p:clrMapOvr>
    <a:masterClrMapping/>
  </p:clrMapOvr>
</p:sld>
</file>

<file path=ppt/theme/theme1.xml><?xml version="1.0" encoding="utf-8"?>
<a:theme xmlns:a="http://schemas.openxmlformats.org/drawingml/2006/main" name="19_FinalPowerpoint">
  <a:themeElements>
    <a:clrScheme name="Custom 1">
      <a:dk1>
        <a:srgbClr val="000000"/>
      </a:dk1>
      <a:lt1>
        <a:srgbClr val="FFFFFF"/>
      </a:lt1>
      <a:dk2>
        <a:srgbClr val="DE0000"/>
      </a:dk2>
      <a:lt2>
        <a:srgbClr val="808080"/>
      </a:lt2>
      <a:accent1>
        <a:srgbClr val="DE0000"/>
      </a:accent1>
      <a:accent2>
        <a:srgbClr val="A4A4A4"/>
      </a:accent2>
      <a:accent3>
        <a:srgbClr val="117788"/>
      </a:accent3>
      <a:accent4>
        <a:srgbClr val="404040"/>
      </a:accent4>
      <a:accent5>
        <a:srgbClr val="4ABED4"/>
      </a:accent5>
      <a:accent6>
        <a:srgbClr val="7F7F7F"/>
      </a:accent6>
      <a:hlink>
        <a:srgbClr val="DE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3BFF42EFA4E51A4B90FB6B876E3F066C" ma:contentTypeVersion="11" ma:contentTypeDescription="Create a new document." ma:contentTypeScope="" ma:versionID="542f8a0dcc6ff75dea6e9184a68e6510">
  <xsd:schema xmlns:xsd="http://www.w3.org/2001/XMLSchema" xmlns:xs="http://www.w3.org/2001/XMLSchema" xmlns:p="http://schemas.microsoft.com/office/2006/metadata/properties" xmlns:ns2="04a5f3b9-63be-4dd2-9ad6-378ff044cab1" xmlns:ns3="cd781242-1949-41bc-9810-e7af0f0a5140" targetNamespace="http://schemas.microsoft.com/office/2006/metadata/properties" ma:root="true" ma:fieldsID="bdfda702b3a57e09db17eb2b6ca7b52f" ns2:_="" ns3:_="">
    <xsd:import namespace="04a5f3b9-63be-4dd2-9ad6-378ff044cab1"/>
    <xsd:import namespace="cd781242-1949-41bc-9810-e7af0f0a5140"/>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a5f3b9-63be-4dd2-9ad6-378ff044cab1"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d781242-1949-41bc-9810-e7af0f0a5140"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documentManagement>
    <_dlc_DocId xmlns="04a5f3b9-63be-4dd2-9ad6-378ff044cab1">P2PMMAJZHN54-58-352</_dlc_DocId>
    <_dlc_DocIdUrl xmlns="04a5f3b9-63be-4dd2-9ad6-378ff044cab1">
      <Url>https://sps16.itg.ti.com/sites/HSI/FieldSupport/Presentations/_layouts/15/DocIdRedir.aspx?ID=P2PMMAJZHN54-58-352</Url>
      <Description>P2PMMAJZHN54-58-352</Description>
    </_dlc_DocIdUrl>
    <_dlc_DocIdPersistId xmlns="04a5f3b9-63be-4dd2-9ad6-378ff044cab1" xsi:nil="true"/>
  </documentManagement>
</p:properties>
</file>

<file path=customXml/itemProps1.xml><?xml version="1.0" encoding="utf-8"?>
<ds:datastoreItem xmlns:ds="http://schemas.openxmlformats.org/officeDocument/2006/customXml" ds:itemID="{1B102173-EB3B-4DB4-9622-848FACD129A9}">
  <ds:schemaRefs>
    <ds:schemaRef ds:uri="http://schemas.microsoft.com/sharepoint/events"/>
  </ds:schemaRefs>
</ds:datastoreItem>
</file>

<file path=customXml/itemProps2.xml><?xml version="1.0" encoding="utf-8"?>
<ds:datastoreItem xmlns:ds="http://schemas.openxmlformats.org/officeDocument/2006/customXml" ds:itemID="{7E25C284-EE96-4E0F-BE34-B6CF45B89F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4a5f3b9-63be-4dd2-9ad6-378ff044cab1"/>
    <ds:schemaRef ds:uri="cd781242-1949-41bc-9810-e7af0f0a51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48F2583-2E2F-4823-BF49-9DE15832AB78}">
  <ds:schemaRefs>
    <ds:schemaRef ds:uri="http://schemas.microsoft.com/sharepoint/v3/contenttype/forms"/>
  </ds:schemaRefs>
</ds:datastoreItem>
</file>

<file path=customXml/itemProps4.xml><?xml version="1.0" encoding="utf-8"?>
<ds:datastoreItem xmlns:ds="http://schemas.openxmlformats.org/officeDocument/2006/customXml" ds:itemID="{9C4F5615-531C-4B62-9B20-5D0539A2A597}">
  <ds:schemaRefs>
    <ds:schemaRef ds:uri="http://www.w3.org/XML/1998/namespace"/>
    <ds:schemaRef ds:uri="http://purl.org/dc/terms/"/>
    <ds:schemaRef ds:uri="http://schemas.microsoft.com/office/2006/metadata/properties"/>
    <ds:schemaRef ds:uri="http://schemas.openxmlformats.org/package/2006/metadata/core-properties"/>
    <ds:schemaRef ds:uri="http://purl.org/dc/elements/1.1/"/>
    <ds:schemaRef ds:uri="http://schemas.microsoft.com/office/2006/documentManagement/types"/>
    <ds:schemaRef ds:uri="cd781242-1949-41bc-9810-e7af0f0a5140"/>
    <ds:schemaRef ds:uri="http://schemas.microsoft.com/office/infopath/2007/PartnerControls"/>
    <ds:schemaRef ds:uri="04a5f3b9-63be-4dd2-9ad6-378ff044cab1"/>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24246</TotalTime>
  <Words>83</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19_FinalPowerpoint</vt:lpstr>
      <vt:lpstr>Link training limitation with limited redriver</vt:lpstr>
    </vt:vector>
  </TitlesOfParts>
  <Company>Texas Instruments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DisplayPort Master Presentation</dc:title>
  <dc:creator>Brollo, Clementina</dc:creator>
  <cp:lastModifiedBy>a0216005</cp:lastModifiedBy>
  <cp:revision>366</cp:revision>
  <dcterms:created xsi:type="dcterms:W3CDTF">2007-12-19T20:51:45Z</dcterms:created>
  <dcterms:modified xsi:type="dcterms:W3CDTF">2019-06-03T18:43:51Z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0x0101003BFF42EFA4E51A4B90FB6B876E3F066C</vt:lpwstr>
  </property>
  <property fmtid="{D5CDD505-2E9C-101B-9397-08002B2CF9AE}" pid="3" name="_dlc_DocIdItemGuid">
    <vt:lpwstr>2aedb0d3-51bf-4f00-a7cd-5aac8c0e8d26</vt:lpwstr>
  </property>
</Properties>
</file>