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0DD8F-12CA-4B8A-80B2-54F844118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6E61B-D2A5-4648-8301-23249D37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661E4-24C9-48A9-B60C-15588971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52C6B-3474-44F7-981D-61B3BB90C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BAB51-A90C-46BB-A5FD-470466D1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86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131AB-E023-43CB-BB2E-AF2FD3E66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7223C0-A250-47C0-BABE-88BC269EE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B77F3-57A9-45E9-9B5A-0AF6175F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DC016-4AAF-4F28-B68B-F1E3264A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6E5A7-86D4-47F9-925F-0376C59A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2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99F2E2-2ACE-4907-A0EC-FAB9BFE283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15F34-FF2E-436E-8904-8187D8B1A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7F5C9-34F1-477E-BC15-C1F304E5B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83908-3C64-4431-A774-68766C17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0B877-99E3-4FF1-968A-BE802228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2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B669-4CC3-43EE-9812-A04586B0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CBB5B-6EEB-4DD0-934F-C59D4ED0B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E2792-DB7A-4B69-A6D2-2E23FD662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BF426-64F0-4455-A3B7-31D5C8E9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C6105-ACBC-4F70-90C5-02052FA0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2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17068-478A-4459-B595-D964BE7A9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2C6C0-FF19-4A50-9420-428DD281C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75575-DF93-4593-B348-B5DF6020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95906-7458-41FF-8E20-9E50919D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C89C5-5A20-4228-A203-57A6CE8C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2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D4C6E-EBEB-40D4-A59A-44DA7E24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080D1-D986-4ADE-8B54-B03F8C7F6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373CD-A264-463D-8D60-37DFCF04F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E5465-E345-4460-87D5-BDE3290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C82AD-3E12-4C1A-BDA3-6786AF5D9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3516F-A231-486B-B9EA-630FD2EF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0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31D8-5045-4DF5-A381-4F2D5206D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779DE-059A-4ACD-A7C2-DFC286A34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4380C-9BDA-416E-9B8A-AC0DE527D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8A7F2-A589-464B-A097-A070F17E5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716F1-9080-44E5-94C4-4F51A6E3F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FC7B6B-6A91-4823-947B-786BF7DA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3B59A-5924-466A-83CD-72B87A3F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1B16D-23CD-40E7-9CBC-C9FDA72E4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2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C066-9CF2-4F45-B430-EE22018E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BA3A67-6C11-4759-80A0-C54CA037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5CF2A-5A67-4BFB-A292-FEEDBE97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59BACD-E888-4858-B9C7-D9AD47708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9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49C19-32D9-4A31-8E2B-FEA81FDCE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336F52-A735-46FF-8DAA-E45826D52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4AAF2-446E-4784-A2FD-06395976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27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338F1-0373-4CBF-9F75-8BCB19A19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E3350-8700-454C-91EC-32E7AA58F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0F5C7-13B6-4AB4-9F3D-07934D5B5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1431E-E8D3-496C-B7D5-DD18104A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3B00B-A512-4A5C-8FCC-AD6AAC71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734F1-4B45-4BFF-AD21-8D1EC806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2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D944-0756-490B-9357-68B2B205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22EF0A-C6C4-49B0-92AD-D795E481A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CCBFA-7502-4B0A-95A2-283ADC911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925570-4AAD-4022-96D8-29A95F2D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427B8A-BBD3-47C2-927E-C473E30D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9BBA0-CB21-47A8-95C2-F85F226D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66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2D402C-A988-4258-9C36-4F0D4D88B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2D795-0F9C-4D7A-BFC5-98B0DE812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180C4-AA46-4BB0-B815-90E9D112A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A9E7-394D-4218-B7C9-AE9126E3BF1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AE509-0F62-40E9-8912-4792EB9A7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BDC-7B0B-46CE-B21C-9A287F649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520B-E7B2-481D-B4AF-937F7FFA80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0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39C7598-403E-45A5-A2D2-AC35BAC68C2B}"/>
              </a:ext>
            </a:extLst>
          </p:cNvPr>
          <p:cNvCxnSpPr>
            <a:cxnSpLocks/>
          </p:cNvCxnSpPr>
          <p:nvPr/>
        </p:nvCxnSpPr>
        <p:spPr>
          <a:xfrm>
            <a:off x="212942" y="5824603"/>
            <a:ext cx="113485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B0CFE75-059D-4527-9B9A-0C8F78398252}"/>
              </a:ext>
            </a:extLst>
          </p:cNvPr>
          <p:cNvCxnSpPr/>
          <p:nvPr/>
        </p:nvCxnSpPr>
        <p:spPr>
          <a:xfrm>
            <a:off x="801666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C7D2D6A-0E25-4375-A7BF-DA24E7FD5FDA}"/>
              </a:ext>
            </a:extLst>
          </p:cNvPr>
          <p:cNvCxnSpPr/>
          <p:nvPr/>
        </p:nvCxnSpPr>
        <p:spPr>
          <a:xfrm>
            <a:off x="1299725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F3F9804-F960-46D1-A39E-A8572632E8EA}"/>
              </a:ext>
            </a:extLst>
          </p:cNvPr>
          <p:cNvCxnSpPr/>
          <p:nvPr/>
        </p:nvCxnSpPr>
        <p:spPr>
          <a:xfrm>
            <a:off x="1797784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5AE1781-9027-4474-88ED-DAE476A10DFA}"/>
              </a:ext>
            </a:extLst>
          </p:cNvPr>
          <p:cNvCxnSpPr/>
          <p:nvPr/>
        </p:nvCxnSpPr>
        <p:spPr>
          <a:xfrm>
            <a:off x="2295843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6EFE46-9E67-4A64-9453-D20F08A1BDC7}"/>
              </a:ext>
            </a:extLst>
          </p:cNvPr>
          <p:cNvCxnSpPr/>
          <p:nvPr/>
        </p:nvCxnSpPr>
        <p:spPr>
          <a:xfrm>
            <a:off x="2793902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051AEBA-C9D8-459C-A586-716154671A69}"/>
              </a:ext>
            </a:extLst>
          </p:cNvPr>
          <p:cNvCxnSpPr/>
          <p:nvPr/>
        </p:nvCxnSpPr>
        <p:spPr>
          <a:xfrm>
            <a:off x="3291961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FDD5EA7-081A-48B8-9610-16A3519EA585}"/>
              </a:ext>
            </a:extLst>
          </p:cNvPr>
          <p:cNvCxnSpPr/>
          <p:nvPr/>
        </p:nvCxnSpPr>
        <p:spPr>
          <a:xfrm>
            <a:off x="3790020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0054A0-B9D6-46BD-A869-A4382CF9F7B7}"/>
              </a:ext>
            </a:extLst>
          </p:cNvPr>
          <p:cNvCxnSpPr/>
          <p:nvPr/>
        </p:nvCxnSpPr>
        <p:spPr>
          <a:xfrm>
            <a:off x="4288079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DF0FB80-130C-4A3A-B2B0-C374B7523A26}"/>
              </a:ext>
            </a:extLst>
          </p:cNvPr>
          <p:cNvCxnSpPr/>
          <p:nvPr/>
        </p:nvCxnSpPr>
        <p:spPr>
          <a:xfrm>
            <a:off x="4786138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30BDBC-CA8B-4F25-AEBB-884AA76B1841}"/>
              </a:ext>
            </a:extLst>
          </p:cNvPr>
          <p:cNvCxnSpPr/>
          <p:nvPr/>
        </p:nvCxnSpPr>
        <p:spPr>
          <a:xfrm>
            <a:off x="5284197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F9EECFC-ACB4-47C1-B48F-C5614F375DDC}"/>
              </a:ext>
            </a:extLst>
          </p:cNvPr>
          <p:cNvCxnSpPr/>
          <p:nvPr/>
        </p:nvCxnSpPr>
        <p:spPr>
          <a:xfrm>
            <a:off x="5782256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40B04-A2B2-4166-A8C9-25F4FD30A8B9}"/>
              </a:ext>
            </a:extLst>
          </p:cNvPr>
          <p:cNvCxnSpPr/>
          <p:nvPr/>
        </p:nvCxnSpPr>
        <p:spPr>
          <a:xfrm>
            <a:off x="6280315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A2E617-0D5E-4990-92F3-50F3F483CBCD}"/>
              </a:ext>
            </a:extLst>
          </p:cNvPr>
          <p:cNvCxnSpPr/>
          <p:nvPr/>
        </p:nvCxnSpPr>
        <p:spPr>
          <a:xfrm>
            <a:off x="6778374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7F0195C-C90D-4A0F-ACE1-4E90D0FCBC6D}"/>
              </a:ext>
            </a:extLst>
          </p:cNvPr>
          <p:cNvCxnSpPr/>
          <p:nvPr/>
        </p:nvCxnSpPr>
        <p:spPr>
          <a:xfrm>
            <a:off x="7276433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FD11F8-DCBE-48F6-BE53-E73EABFFA2B1}"/>
              </a:ext>
            </a:extLst>
          </p:cNvPr>
          <p:cNvCxnSpPr/>
          <p:nvPr/>
        </p:nvCxnSpPr>
        <p:spPr>
          <a:xfrm>
            <a:off x="7774492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6D0CC19-141A-4FC5-8CF6-55BD3990E5FE}"/>
              </a:ext>
            </a:extLst>
          </p:cNvPr>
          <p:cNvCxnSpPr/>
          <p:nvPr/>
        </p:nvCxnSpPr>
        <p:spPr>
          <a:xfrm>
            <a:off x="8272551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E50F19-FB9E-41DC-AD0D-DC3C20BA66A4}"/>
              </a:ext>
            </a:extLst>
          </p:cNvPr>
          <p:cNvCxnSpPr/>
          <p:nvPr/>
        </p:nvCxnSpPr>
        <p:spPr>
          <a:xfrm>
            <a:off x="8770610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2F0F2A1-B48D-4ED1-8724-5F11D68294C7}"/>
              </a:ext>
            </a:extLst>
          </p:cNvPr>
          <p:cNvCxnSpPr/>
          <p:nvPr/>
        </p:nvCxnSpPr>
        <p:spPr>
          <a:xfrm>
            <a:off x="9268669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109BE0-F4DA-4E91-B7D0-BD11617C68AF}"/>
              </a:ext>
            </a:extLst>
          </p:cNvPr>
          <p:cNvCxnSpPr/>
          <p:nvPr/>
        </p:nvCxnSpPr>
        <p:spPr>
          <a:xfrm>
            <a:off x="9766728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05DC835-D6F0-4062-A191-C1ABB9554F25}"/>
              </a:ext>
            </a:extLst>
          </p:cNvPr>
          <p:cNvCxnSpPr/>
          <p:nvPr/>
        </p:nvCxnSpPr>
        <p:spPr>
          <a:xfrm>
            <a:off x="10264787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024C96-B6A5-45E0-849C-BBCF9D1F1BDC}"/>
              </a:ext>
            </a:extLst>
          </p:cNvPr>
          <p:cNvCxnSpPr/>
          <p:nvPr/>
        </p:nvCxnSpPr>
        <p:spPr>
          <a:xfrm>
            <a:off x="10762846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5B551DA-6CEC-48A7-A660-CBF949173A05}"/>
              </a:ext>
            </a:extLst>
          </p:cNvPr>
          <p:cNvSpPr txBox="1"/>
          <p:nvPr/>
        </p:nvSpPr>
        <p:spPr>
          <a:xfrm>
            <a:off x="5936456" y="593733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A7929E-8B79-4E8F-B85A-46563A337F27}"/>
              </a:ext>
            </a:extLst>
          </p:cNvPr>
          <p:cNvSpPr txBox="1"/>
          <p:nvPr/>
        </p:nvSpPr>
        <p:spPr>
          <a:xfrm>
            <a:off x="9875744" y="18893"/>
            <a:ext cx="171361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Legend:</a:t>
            </a:r>
          </a:p>
          <a:p>
            <a:r>
              <a:rPr lang="en-US" sz="1200" dirty="0"/>
              <a:t>P1:Power cycle 1</a:t>
            </a:r>
          </a:p>
          <a:p>
            <a:r>
              <a:rPr lang="en-US" sz="1200" dirty="0"/>
              <a:t>P2:Power Cycle 2</a:t>
            </a:r>
          </a:p>
          <a:p>
            <a:r>
              <a:rPr lang="en-US" sz="1200" dirty="0"/>
              <a:t>..</a:t>
            </a:r>
          </a:p>
          <a:p>
            <a:r>
              <a:rPr lang="en-US" sz="1200" dirty="0"/>
              <a:t>..</a:t>
            </a:r>
          </a:p>
          <a:p>
            <a:r>
              <a:rPr lang="en-US" sz="1200" dirty="0" err="1"/>
              <a:t>Pn:Power</a:t>
            </a:r>
            <a:r>
              <a:rPr lang="en-US" sz="1200" dirty="0"/>
              <a:t> Cycle nth time</a:t>
            </a:r>
          </a:p>
          <a:p>
            <a:r>
              <a:rPr lang="en-US" sz="1200" dirty="0" err="1"/>
              <a:t>Py:Power</a:t>
            </a:r>
            <a:r>
              <a:rPr lang="en-US" sz="1200" dirty="0"/>
              <a:t> cycle </a:t>
            </a:r>
            <a:r>
              <a:rPr lang="en-US" sz="1200" dirty="0" err="1"/>
              <a:t>yth</a:t>
            </a:r>
            <a:r>
              <a:rPr lang="en-US" sz="1200" dirty="0"/>
              <a:t> time</a:t>
            </a:r>
          </a:p>
          <a:p>
            <a:r>
              <a:rPr lang="en-US" sz="1200" dirty="0" err="1"/>
              <a:t>Pz:power</a:t>
            </a:r>
            <a:r>
              <a:rPr lang="en-US" sz="1200" dirty="0"/>
              <a:t> cycle </a:t>
            </a:r>
            <a:r>
              <a:rPr lang="en-US" sz="1200" dirty="0" err="1"/>
              <a:t>zth</a:t>
            </a:r>
            <a:r>
              <a:rPr lang="en-US" sz="1200" dirty="0"/>
              <a:t> time</a:t>
            </a:r>
          </a:p>
          <a:p>
            <a:r>
              <a:rPr lang="en-US" sz="1200" dirty="0" err="1"/>
              <a:t>Pa:power</a:t>
            </a:r>
            <a:r>
              <a:rPr lang="en-US" sz="1200" dirty="0"/>
              <a:t> cycle </a:t>
            </a:r>
            <a:r>
              <a:rPr lang="en-US" sz="1200" dirty="0" err="1"/>
              <a:t>ath</a:t>
            </a:r>
            <a:r>
              <a:rPr lang="en-US" sz="1200" dirty="0"/>
              <a:t> time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0FDF691-D451-4654-A766-1A84F3EA7304}"/>
              </a:ext>
            </a:extLst>
          </p:cNvPr>
          <p:cNvSpPr txBox="1"/>
          <p:nvPr/>
        </p:nvSpPr>
        <p:spPr>
          <a:xfrm>
            <a:off x="631072" y="1765742"/>
            <a:ext cx="10759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P1     P2 	 P3     P4     P5     </a:t>
            </a:r>
            <a:r>
              <a:rPr lang="en-US" sz="1400" dirty="0"/>
              <a:t>Pn-1</a:t>
            </a:r>
            <a:r>
              <a:rPr lang="en-US" dirty="0"/>
              <a:t>     </a:t>
            </a:r>
            <a:r>
              <a:rPr lang="en-US" sz="1400" dirty="0" err="1"/>
              <a:t>Pn</a:t>
            </a:r>
            <a:r>
              <a:rPr lang="en-US" dirty="0"/>
              <a:t>   </a:t>
            </a:r>
            <a:r>
              <a:rPr lang="en-US" sz="1400" dirty="0"/>
              <a:t>pn+1     </a:t>
            </a:r>
            <a:r>
              <a:rPr lang="en-US" sz="1400" dirty="0" err="1"/>
              <a:t>py</a:t>
            </a:r>
            <a:r>
              <a:rPr lang="en-US" sz="1400" dirty="0"/>
              <a:t>      Py+1    Py+2   Py+3    Py+4       pz-1      </a:t>
            </a:r>
            <a:r>
              <a:rPr lang="en-US" sz="1400" dirty="0" err="1"/>
              <a:t>pz</a:t>
            </a:r>
            <a:r>
              <a:rPr lang="en-US" sz="1400" dirty="0"/>
              <a:t>        pz+1   pz+2  pz+3   pa-1      pa       pa+1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A119FF-484A-48A5-9D3C-21BCB73AEAE6}"/>
              </a:ext>
            </a:extLst>
          </p:cNvPr>
          <p:cNvSpPr txBox="1"/>
          <p:nvPr/>
        </p:nvSpPr>
        <p:spPr>
          <a:xfrm rot="16200000">
            <a:off x="-403808" y="4708147"/>
            <a:ext cx="1847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Link up checked-Fail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88746F-D269-46A7-86B1-A63A60D87463}"/>
              </a:ext>
            </a:extLst>
          </p:cNvPr>
          <p:cNvSpPr txBox="1"/>
          <p:nvPr/>
        </p:nvSpPr>
        <p:spPr>
          <a:xfrm rot="16200000">
            <a:off x="-13698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335A56B-02C6-45DE-B13C-6D650475BABC}"/>
              </a:ext>
            </a:extLst>
          </p:cNvPr>
          <p:cNvSpPr txBox="1"/>
          <p:nvPr/>
        </p:nvSpPr>
        <p:spPr>
          <a:xfrm rot="16200000">
            <a:off x="480062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B7203EC-387F-443E-B559-72A25E80917E}"/>
              </a:ext>
            </a:extLst>
          </p:cNvPr>
          <p:cNvSpPr txBox="1"/>
          <p:nvPr/>
        </p:nvSpPr>
        <p:spPr>
          <a:xfrm rot="16200000">
            <a:off x="992599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7A99885-1076-4A44-B1F5-3181CC653CD4}"/>
              </a:ext>
            </a:extLst>
          </p:cNvPr>
          <p:cNvSpPr txBox="1"/>
          <p:nvPr/>
        </p:nvSpPr>
        <p:spPr>
          <a:xfrm rot="16200000">
            <a:off x="1462785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1F29576-C181-4C02-9422-3B60463DA43F}"/>
              </a:ext>
            </a:extLst>
          </p:cNvPr>
          <p:cNvCxnSpPr>
            <a:cxnSpLocks/>
          </p:cNvCxnSpPr>
          <p:nvPr/>
        </p:nvCxnSpPr>
        <p:spPr>
          <a:xfrm>
            <a:off x="3062367" y="4546774"/>
            <a:ext cx="76225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CAE5B9C-B7A4-4E23-A5BE-3D2A352F3694}"/>
              </a:ext>
            </a:extLst>
          </p:cNvPr>
          <p:cNvSpPr txBox="1"/>
          <p:nvPr/>
        </p:nvSpPr>
        <p:spPr>
          <a:xfrm rot="16200000">
            <a:off x="3145758" y="4695621"/>
            <a:ext cx="1847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Link up checked-Fail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227F0DE-FC16-4289-A99B-5AD795A04F01}"/>
              </a:ext>
            </a:extLst>
          </p:cNvPr>
          <p:cNvSpPr txBox="1"/>
          <p:nvPr/>
        </p:nvSpPr>
        <p:spPr>
          <a:xfrm rot="16200000">
            <a:off x="4455752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EF803FF-8C5D-480C-A4DD-07B60E14AA41}"/>
              </a:ext>
            </a:extLst>
          </p:cNvPr>
          <p:cNvSpPr txBox="1"/>
          <p:nvPr/>
        </p:nvSpPr>
        <p:spPr>
          <a:xfrm rot="16200000">
            <a:off x="4962516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3838A0-B2C3-4602-ADB3-2F82EDB7DF28}"/>
              </a:ext>
            </a:extLst>
          </p:cNvPr>
          <p:cNvSpPr txBox="1"/>
          <p:nvPr/>
        </p:nvSpPr>
        <p:spPr>
          <a:xfrm rot="16200000">
            <a:off x="5475053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4DD995D-F750-4295-BEE1-0BB71F79D4C5}"/>
              </a:ext>
            </a:extLst>
          </p:cNvPr>
          <p:cNvCxnSpPr>
            <a:cxnSpLocks/>
          </p:cNvCxnSpPr>
          <p:nvPr/>
        </p:nvCxnSpPr>
        <p:spPr>
          <a:xfrm>
            <a:off x="6998923" y="4534074"/>
            <a:ext cx="76225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82AC47E-CDFB-4A26-87B1-3A5417A17206}"/>
              </a:ext>
            </a:extLst>
          </p:cNvPr>
          <p:cNvSpPr txBox="1"/>
          <p:nvPr/>
        </p:nvSpPr>
        <p:spPr>
          <a:xfrm rot="16200000">
            <a:off x="7115674" y="4695621"/>
            <a:ext cx="1847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Link up checked-Fail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A50E7CF-716C-40A6-BC85-4386580A69DD}"/>
              </a:ext>
            </a:extLst>
          </p:cNvPr>
          <p:cNvSpPr txBox="1"/>
          <p:nvPr/>
        </p:nvSpPr>
        <p:spPr>
          <a:xfrm rot="16200000">
            <a:off x="7456895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AB7C5DD-CE99-48DB-B624-2A0708434935}"/>
              </a:ext>
            </a:extLst>
          </p:cNvPr>
          <p:cNvSpPr txBox="1"/>
          <p:nvPr/>
        </p:nvSpPr>
        <p:spPr>
          <a:xfrm rot="16200000">
            <a:off x="7929922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EBF4352-C87D-437D-A159-893C96A655C1}"/>
              </a:ext>
            </a:extLst>
          </p:cNvPr>
          <p:cNvCxnSpPr>
            <a:cxnSpLocks/>
          </p:cNvCxnSpPr>
          <p:nvPr/>
        </p:nvCxnSpPr>
        <p:spPr>
          <a:xfrm>
            <a:off x="9385603" y="4534074"/>
            <a:ext cx="762250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7FBC3843-5C4C-44A9-A8F3-7651FF04B06E}"/>
              </a:ext>
            </a:extLst>
          </p:cNvPr>
          <p:cNvSpPr txBox="1"/>
          <p:nvPr/>
        </p:nvSpPr>
        <p:spPr>
          <a:xfrm rot="16200000">
            <a:off x="9397674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3D21BB5-DBCF-4ED3-B334-0D45E712B73E}"/>
              </a:ext>
            </a:extLst>
          </p:cNvPr>
          <p:cNvSpPr txBox="1"/>
          <p:nvPr/>
        </p:nvSpPr>
        <p:spPr>
          <a:xfrm rot="16200000">
            <a:off x="9922008" y="4516533"/>
            <a:ext cx="2205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10B503"/>
                </a:solidFill>
              </a:rPr>
              <a:t>MDIO accessed</a:t>
            </a:r>
          </a:p>
          <a:p>
            <a:r>
              <a:rPr lang="en-US" sz="1600" dirty="0">
                <a:solidFill>
                  <a:srgbClr val="10B503"/>
                </a:solidFill>
              </a:rPr>
              <a:t>Link up checked-Success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7E248B3-544C-4F88-9F36-E7AFA118B27A}"/>
              </a:ext>
            </a:extLst>
          </p:cNvPr>
          <p:cNvSpPr txBox="1"/>
          <p:nvPr/>
        </p:nvSpPr>
        <p:spPr>
          <a:xfrm>
            <a:off x="520034" y="420023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Link up issue- </a:t>
            </a:r>
            <a:r>
              <a:rPr lang="en-US" b="1" dirty="0" err="1"/>
              <a:t>Phy</a:t>
            </a:r>
            <a:r>
              <a:rPr lang="en-US" b="1" dirty="0"/>
              <a:t> </a:t>
            </a:r>
            <a:r>
              <a:rPr lang="en-US" b="1" dirty="0" err="1"/>
              <a:t>behaviour</a:t>
            </a:r>
            <a:endParaRPr lang="en-US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B899B9-D13A-4945-A8F8-1DEEC87FBA2B}"/>
              </a:ext>
            </a:extLst>
          </p:cNvPr>
          <p:cNvSpPr txBox="1"/>
          <p:nvPr/>
        </p:nvSpPr>
        <p:spPr>
          <a:xfrm rot="16200000">
            <a:off x="4149404" y="4665272"/>
            <a:ext cx="1847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No MDIO accessed</a:t>
            </a:r>
          </a:p>
          <a:p>
            <a:r>
              <a:rPr lang="en-US" sz="1600" dirty="0">
                <a:solidFill>
                  <a:srgbClr val="FF0000"/>
                </a:solidFill>
              </a:rPr>
              <a:t>Link up checked-Fail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570F8D9-26FB-4F05-A6A6-62D9D1A0C40B}"/>
              </a:ext>
            </a:extLst>
          </p:cNvPr>
          <p:cNvCxnSpPr>
            <a:cxnSpLocks/>
          </p:cNvCxnSpPr>
          <p:nvPr/>
        </p:nvCxnSpPr>
        <p:spPr>
          <a:xfrm>
            <a:off x="4399734" y="4546774"/>
            <a:ext cx="381125" cy="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15D371-FAF0-46B0-A0A8-AC6D083EB552}"/>
              </a:ext>
            </a:extLst>
          </p:cNvPr>
          <p:cNvCxnSpPr/>
          <p:nvPr/>
        </p:nvCxnSpPr>
        <p:spPr>
          <a:xfrm>
            <a:off x="11274157" y="2233817"/>
            <a:ext cx="0" cy="360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27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173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Gireesh Nair P</dc:creator>
  <cp:lastModifiedBy>Gireesh Nair P</cp:lastModifiedBy>
  <cp:revision>14</cp:revision>
  <dcterms:created xsi:type="dcterms:W3CDTF">2024-06-07T07:16:24Z</dcterms:created>
  <dcterms:modified xsi:type="dcterms:W3CDTF">2024-06-07T10:00:35Z</dcterms:modified>
</cp:coreProperties>
</file>