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02F6-2957-434F-BA3C-5B91009E4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1B6D42-2158-E6C6-B916-08DCA14B4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34776-8B13-EAA2-D9CF-20FBCBC76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4DAA2-5739-2240-C973-6D8AFB6D1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BC52E-BE01-A2C6-AE8F-6623BC7EA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9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BAAAF-8CCF-48E6-50FB-873CD6D9B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9101AB-9223-A2AF-5667-5554616BC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0846B-6B02-A335-49FC-8AAD219E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7F8E1-5C30-0072-DABB-CB5E118FE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DC899-FECC-D104-9AD5-4AA0AA4E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7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054F40-F5A2-EF35-FCF2-4587ABE0F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51D7C5-2687-B457-B052-977138D4C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CFCCB-9261-2150-3003-EE092D4C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5225E-6B6B-974B-9433-2D8742FD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F4BB2-11C0-0ED6-CD21-FEF971C7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C6BA3-006A-E525-5957-FB4769F49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BCB05-2EC1-8314-DC1C-EE0F29568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A568E-8DE1-7C9C-7252-C6270ED6E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351E2-3F16-0593-28A3-8DBBEAAD1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346F2-1BFC-7C8C-B990-11A2EBCDC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2D176-236C-4B91-2F8F-1304C274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E9051-451D-C4E9-0584-0B4124217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30333-DEB3-8A4A-7DEE-8D11F81D3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FA5FC-2B97-E0AD-840B-45EC47F5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A03D8-4252-8C6B-7C49-260AEB080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2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C2DE7-2BB5-1090-37F7-A0EFD6D75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5AA5E-FDEA-B636-3BC8-AF410A61F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FDBBCD-0E34-0AE4-06AE-9E2BBB193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5531A-3C93-6D77-7AA3-1AB4001A0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CA681-D539-2A87-A607-CA7752F35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1BED1-E75D-9398-CA3A-1C788308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2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A8BD-A503-08FE-4A5F-3575732BD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24F7E-54AF-CF0C-D48B-28C8E5B11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17239-3E73-D2AE-D0C6-EC58EDD47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C1D2AB-C869-3DEE-CC6D-B56D772EF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B6A4C-F068-2848-875A-DEA42B4426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3CAA46-F04C-9EEF-8E7E-2094A3CC2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BAE416-AA6F-C57D-6ACB-DE63BAC45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06DB6-83F2-D10A-B6A3-D6D8DC306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8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3A6E8-BE44-A560-D84E-59EB4CCAC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A8C327-74D1-450D-2AA6-9558ECEDA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FEB106-1DCC-B382-BD8A-108E274C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28E08-2875-48E6-DA46-A6AA8D410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9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4CF769-FBF1-944E-745E-69072464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0ABB08-BED1-23E6-9920-19FAB3485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4F63A-BE2E-DF7E-9164-53D6E73F8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8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D69EF-0746-79BF-5903-2DB0AD857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B174C-C83F-B21F-F647-3E4DE4C83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40A10-E82D-9480-3248-F5ACC8490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F9194-D543-2DCF-92AC-758E58E3F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3300E-44A6-2E6D-B6AF-64206CA1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231E7-1927-BE71-E992-7FC37B39E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1BABC-A3C1-6E0E-ADED-26E60B217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69F84F-D1AE-DAD5-3D06-0D375EF43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72658-C6C8-47C6-5DB8-26C2A0DEB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F7B44-1D9D-E409-99E3-81C4F740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ED3DD1-EFFA-3079-7F19-020723F19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AEDD21-DB87-9BA2-CA1A-0E77909C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7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CC93C7-B27E-684A-E05A-3401245F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230E7-1950-067F-DE7B-826B2EAB1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C3551-1097-98F9-2301-BCB0F7596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AC5E8-40EF-45C9-A771-186A8E3EEA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2164B-5ABB-2091-28CB-A91E67B71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C72C1-918A-BCF7-2292-D39BF7693E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9E669-BB4D-4537-A3CA-DD01E0C12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3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B7376FE-EF94-ED66-6809-D4DAC2AA83D8}"/>
              </a:ext>
            </a:extLst>
          </p:cNvPr>
          <p:cNvSpPr/>
          <p:nvPr/>
        </p:nvSpPr>
        <p:spPr>
          <a:xfrm>
            <a:off x="379379" y="661484"/>
            <a:ext cx="1906621" cy="1643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Lunewave DSP</a:t>
            </a:r>
          </a:p>
          <a:p>
            <a:pPr algn="ctr"/>
            <a:r>
              <a:rPr lang="en-US" dirty="0"/>
              <a:t>T1 PHY</a:t>
            </a:r>
          </a:p>
          <a:p>
            <a:pPr algn="ctr"/>
            <a:r>
              <a:rPr lang="en-US" dirty="0"/>
              <a:t>(dp83tg720)</a:t>
            </a:r>
          </a:p>
          <a:p>
            <a:pPr algn="ctr"/>
            <a:r>
              <a:rPr lang="en-US" dirty="0"/>
              <a:t>Slave</a:t>
            </a:r>
          </a:p>
          <a:p>
            <a:pPr algn="ctr"/>
            <a:r>
              <a:rPr lang="en-US" dirty="0"/>
              <a:t>IP: 192.168.56.11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FBB0B8-A354-E54E-1B9D-8CC56D42D3D2}"/>
              </a:ext>
            </a:extLst>
          </p:cNvPr>
          <p:cNvSpPr/>
          <p:nvPr/>
        </p:nvSpPr>
        <p:spPr>
          <a:xfrm>
            <a:off x="3401439" y="856031"/>
            <a:ext cx="2357335" cy="1264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 DP83TG720EVM-MC</a:t>
            </a:r>
          </a:p>
          <a:p>
            <a:pPr algn="ctr"/>
            <a:r>
              <a:rPr lang="en-US" dirty="0"/>
              <a:t>(tg720 set to Master)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0AFB64-DD8F-A0A5-A95F-A0B4E7E2476F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2286000" y="1483470"/>
            <a:ext cx="1115439" cy="4859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F408284-512E-0217-C564-0C9E04B64AB5}"/>
              </a:ext>
            </a:extLst>
          </p:cNvPr>
          <p:cNvSpPr txBox="1"/>
          <p:nvPr/>
        </p:nvSpPr>
        <p:spPr>
          <a:xfrm>
            <a:off x="2342368" y="1118997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T1 Cable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88F8B9-9C79-3800-84C4-0D676A065DA2}"/>
              </a:ext>
            </a:extLst>
          </p:cNvPr>
          <p:cNvSpPr/>
          <p:nvPr/>
        </p:nvSpPr>
        <p:spPr>
          <a:xfrm>
            <a:off x="7548665" y="856031"/>
            <a:ext cx="2357335" cy="1264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Host PC with common GbE NIC</a:t>
            </a:r>
          </a:p>
          <a:p>
            <a:pPr algn="ctr"/>
            <a:r>
              <a:rPr lang="en-US" dirty="0"/>
              <a:t>IP: 192.168.56.6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CC916D-7A5E-79A7-6CE6-80BC533000AC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5762017" y="1488329"/>
            <a:ext cx="178664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B679A58-D6F8-8728-D194-8FC16A43B7D2}"/>
              </a:ext>
            </a:extLst>
          </p:cNvPr>
          <p:cNvSpPr txBox="1"/>
          <p:nvPr/>
        </p:nvSpPr>
        <p:spPr>
          <a:xfrm>
            <a:off x="6060077" y="1114296"/>
            <a:ext cx="1229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CAT6 Cable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55E3D2-A6E2-59BE-8EC8-753F3A64F6F1}"/>
              </a:ext>
            </a:extLst>
          </p:cNvPr>
          <p:cNvSpPr txBox="1"/>
          <p:nvPr/>
        </p:nvSpPr>
        <p:spPr>
          <a:xfrm>
            <a:off x="379379" y="2595249"/>
            <a:ext cx="93188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 symptom is Pinging either from T1 PHY to Host PC, or from PC to T1 PHY is not successful.</a:t>
            </a:r>
          </a:p>
          <a:p>
            <a:r>
              <a:rPr lang="en-US" dirty="0"/>
              <a:t>The T1 PHY can transmit packets out okay. Seems it could never receive packets.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6" name="Picture 1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62B4520-6261-48A6-BC2E-39938A8B1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8" y="3429000"/>
            <a:ext cx="9079149" cy="331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68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Ziran Wu</dc:creator>
  <cp:lastModifiedBy>Ziran Wu</cp:lastModifiedBy>
  <cp:revision>3</cp:revision>
  <dcterms:created xsi:type="dcterms:W3CDTF">2023-04-28T16:57:14Z</dcterms:created>
  <dcterms:modified xsi:type="dcterms:W3CDTF">2023-04-28T17:17:42Z</dcterms:modified>
</cp:coreProperties>
</file>