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59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CFC289-5100-CD41-FC57-C45A8068B32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20F94C3-8BA0-846B-E670-0A65D351CE0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7D255B-5DD5-98D6-0BB8-F058C74F9F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CAA680-C8F9-471D-98D0-D7DEE3881E28}" type="datetimeFigureOut">
              <a:rPr lang="en-IN" smtClean="0"/>
              <a:t>20-02-2024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E83548-619C-004B-06D8-353A2AE98E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5F61F7-8329-1772-184F-C3330781B5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35F72-D032-4120-994E-8850985A2CC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8485744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1B55B9-1277-234B-514F-E07089299F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A26DF7F-6182-87FD-4DE7-FB21120A1C3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2CEF546-30F2-2DEE-2CDB-C016EB83CE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CAA680-C8F9-471D-98D0-D7DEE3881E28}" type="datetimeFigureOut">
              <a:rPr lang="en-IN" smtClean="0"/>
              <a:t>20-02-2024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1250ADD-59ED-62DA-DDB8-09901C3C53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44D6FC0-364A-818F-F2CE-74A16CE2ED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35F72-D032-4120-994E-8850985A2CC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4694582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AF96E49-3603-AB7D-0372-A60C985701E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EBE78D4-C4EE-DB8A-D641-5E96141351F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477A7B-9A9D-2F59-6BC2-8142468FBE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CAA680-C8F9-471D-98D0-D7DEE3881E28}" type="datetimeFigureOut">
              <a:rPr lang="en-IN" smtClean="0"/>
              <a:t>20-02-2024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054B32B-51E3-F236-B2C6-C02486E5BF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C04395-01A4-82E4-BE42-BBDDF5CA9A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35F72-D032-4120-994E-8850985A2CC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2204505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642274-A960-1A40-4D70-3580C2DAE7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548BA5-1107-B937-67B0-A05C57247D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FB5E246-1F92-74A0-3F05-08917834CB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CAA680-C8F9-471D-98D0-D7DEE3881E28}" type="datetimeFigureOut">
              <a:rPr lang="en-IN" smtClean="0"/>
              <a:t>20-02-2024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8D800D-E062-7A5C-D01C-4E7B9650A8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E0A03C-2720-4DE7-1A1B-022C11649E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35F72-D032-4120-994E-8850985A2CC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5630383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178A7F-B7F3-E4AC-BAF8-B9F6E8E08D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B689557-06F8-D01A-E78A-EFE5092F33A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D379C87-942C-1054-3A18-E58F13E1A9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CAA680-C8F9-471D-98D0-D7DEE3881E28}" type="datetimeFigureOut">
              <a:rPr lang="en-IN" smtClean="0"/>
              <a:t>20-02-2024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4778287-2456-1ACA-9909-D3A05D634E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59EEC85-8B0B-0A1B-4EC1-8D1D983D8C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35F72-D032-4120-994E-8850985A2CC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0672086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4E3796-9B77-D425-CEFB-54117A0AE7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DE3055-07FF-BF7C-C875-1CB38CC0031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85B8C0B-50F5-2402-BC98-37B66FE2E56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8928803-6F18-915E-197E-2CB35B57AC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CAA680-C8F9-471D-98D0-D7DEE3881E28}" type="datetimeFigureOut">
              <a:rPr lang="en-IN" smtClean="0"/>
              <a:t>20-02-2024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95F3CB2-4F53-E658-1B32-BBBF95F3B1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654F898-4B10-192F-AFB1-D5446221F3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35F72-D032-4120-994E-8850985A2CC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4597810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6A6273-4968-B952-5470-05FF92C93D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5B3AF73-4AD8-E99B-9564-76FF0D9287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0716FC4-A4A7-D1AB-8C29-18293A87071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D00E7A9-CCCE-0D94-3CD3-2F7E1A79E3F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D251F10-17F6-E4DF-9C59-39D2E8C1EDF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4FE277D-E0CE-165E-6027-56323FA2E3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CAA680-C8F9-471D-98D0-D7DEE3881E28}" type="datetimeFigureOut">
              <a:rPr lang="en-IN" smtClean="0"/>
              <a:t>20-02-2024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996C10D-C9A4-021D-709C-3F88EE6F5C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AAAA748-BBA9-898D-A3E4-27BBED449E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35F72-D032-4120-994E-8850985A2CC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9695656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0336D1-B75A-0678-A8D6-2014B5A40D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B9530CF-3120-4116-AEC4-5D6C3E263C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CAA680-C8F9-471D-98D0-D7DEE3881E28}" type="datetimeFigureOut">
              <a:rPr lang="en-IN" smtClean="0"/>
              <a:t>20-02-2024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BA1821B-1201-FAF1-59D4-E75A7A52CC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C0158F7-F6F4-3E60-8984-A6BA6E1C8D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35F72-D032-4120-994E-8850985A2CC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6808632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43E036F-7D9C-BE18-29FE-E58E3A5E6F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CAA680-C8F9-471D-98D0-D7DEE3881E28}" type="datetimeFigureOut">
              <a:rPr lang="en-IN" smtClean="0"/>
              <a:t>20-02-2024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D6FC3DF-D723-AB5E-8701-256B8CF129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FF5D5E2-4F02-8303-060A-1CC2380D43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35F72-D032-4120-994E-8850985A2CC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8550688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8CE6D5-84B1-E65C-555C-18829DB8F0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A1316B-0F06-EF50-5E38-537D156781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E9EA880-10DA-EFAB-A847-ABCEAD05F17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D2FED0B-0567-0CFA-84DE-3B103DDDB5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CAA680-C8F9-471D-98D0-D7DEE3881E28}" type="datetimeFigureOut">
              <a:rPr lang="en-IN" smtClean="0"/>
              <a:t>20-02-2024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EBF3F2E-3740-DDCB-DD47-C13D46BDF5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1C9374F-949C-93D1-8B17-180A0B5093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35F72-D032-4120-994E-8850985A2CC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46983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23A1A4-9A05-1F7A-12DE-255222814D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A222EC3-1D7E-F704-B934-C7488F7F249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4E5386C-2BFD-E4E2-DDB3-77E666288B7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4656800-8C02-2A82-BA9D-EB4C46A1A8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CAA680-C8F9-471D-98D0-D7DEE3881E28}" type="datetimeFigureOut">
              <a:rPr lang="en-IN" smtClean="0"/>
              <a:t>20-02-2024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9D2FCBB-A3AB-EE17-FA7C-8ACF54C723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EBA3854-3C90-3636-305F-961A11AE25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35F72-D032-4120-994E-8850985A2CC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3350863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E6A004A-5871-0C1E-0A3C-88B527B617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EEADCA5-9F5E-22FC-2660-4581FAA560D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00E5330-FBB9-BAA2-EC45-D239357C553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CAA680-C8F9-471D-98D0-D7DEE3881E28}" type="datetimeFigureOut">
              <a:rPr lang="en-IN" smtClean="0"/>
              <a:t>20-02-2024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7BA94B-18DD-5C24-829F-5C7CA95014D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6CA135B-C2BE-0CFD-9EFE-A8AAA719420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E35F72-D032-4120-994E-8850985A2CC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5695765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9FA0146F-BACC-BCB3-F8F5-EEEDF47D5A12}"/>
              </a:ext>
            </a:extLst>
          </p:cNvPr>
          <p:cNvSpPr/>
          <p:nvPr/>
        </p:nvSpPr>
        <p:spPr>
          <a:xfrm>
            <a:off x="776377" y="396815"/>
            <a:ext cx="10722634" cy="5382883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A2B618DD-2338-17F0-4407-96BDC25A7E4B}"/>
              </a:ext>
            </a:extLst>
          </p:cNvPr>
          <p:cNvSpPr/>
          <p:nvPr/>
        </p:nvSpPr>
        <p:spPr>
          <a:xfrm>
            <a:off x="3036497" y="3907631"/>
            <a:ext cx="1673525" cy="957668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/>
              <a:t>PCIe Switch</a:t>
            </a:r>
            <a:endParaRPr lang="en-IN" sz="1600" dirty="0"/>
          </a:p>
        </p:txBody>
      </p:sp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7FC7490C-D88B-31A7-AB94-BA85DD7291FC}"/>
              </a:ext>
            </a:extLst>
          </p:cNvPr>
          <p:cNvCxnSpPr>
            <a:cxnSpLocks/>
          </p:cNvCxnSpPr>
          <p:nvPr/>
        </p:nvCxnSpPr>
        <p:spPr>
          <a:xfrm flipH="1">
            <a:off x="4701476" y="4421212"/>
            <a:ext cx="1643919" cy="2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>
            <a:extLst>
              <a:ext uri="{FF2B5EF4-FFF2-40B4-BE49-F238E27FC236}">
                <a16:creationId xmlns:a16="http://schemas.microsoft.com/office/drawing/2014/main" id="{548EA289-AE8D-3C8E-CC5F-C1B31B216E0A}"/>
              </a:ext>
            </a:extLst>
          </p:cNvPr>
          <p:cNvSpPr txBox="1"/>
          <p:nvPr/>
        </p:nvSpPr>
        <p:spPr>
          <a:xfrm>
            <a:off x="4977644" y="4144213"/>
            <a:ext cx="108575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x4 Lanes PCIe</a:t>
            </a:r>
            <a:endParaRPr lang="en-IN" sz="1200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ED65F35-C22B-8E37-A5F4-390D50D3001D}"/>
              </a:ext>
            </a:extLst>
          </p:cNvPr>
          <p:cNvSpPr/>
          <p:nvPr/>
        </p:nvSpPr>
        <p:spPr>
          <a:xfrm>
            <a:off x="6336848" y="3907627"/>
            <a:ext cx="1408479" cy="957666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/>
              <a:t>PCIe to SATA Bridge </a:t>
            </a:r>
          </a:p>
          <a:p>
            <a:pPr algn="ctr"/>
            <a:r>
              <a:rPr lang="en-US" sz="1600" dirty="0"/>
              <a:t>(</a:t>
            </a:r>
            <a:r>
              <a:rPr lang="en-IN" sz="1600" b="1" i="0" dirty="0">
                <a:solidFill>
                  <a:srgbClr val="FFFFFF"/>
                </a:solidFill>
                <a:effectLst/>
                <a:latin typeface="Muli"/>
              </a:rPr>
              <a:t>ASM1164)</a:t>
            </a:r>
          </a:p>
        </p:txBody>
      </p: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CC6DB9D7-4BEA-0792-B053-FB2C79A6D176}"/>
              </a:ext>
            </a:extLst>
          </p:cNvPr>
          <p:cNvCxnSpPr>
            <a:cxnSpLocks/>
          </p:cNvCxnSpPr>
          <p:nvPr/>
        </p:nvCxnSpPr>
        <p:spPr>
          <a:xfrm flipH="1">
            <a:off x="7749025" y="4365535"/>
            <a:ext cx="1102847" cy="1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id="{7F45FF62-0968-0DCC-E639-68A83DA7D614}"/>
              </a:ext>
            </a:extLst>
          </p:cNvPr>
          <p:cNvSpPr txBox="1"/>
          <p:nvPr/>
        </p:nvSpPr>
        <p:spPr>
          <a:xfrm>
            <a:off x="7852056" y="4088536"/>
            <a:ext cx="89678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4x SATA 3.0</a:t>
            </a:r>
            <a:endParaRPr lang="en-IN" sz="1200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5472464C-D202-27BA-AD3D-718A1AFFB6BE}"/>
              </a:ext>
            </a:extLst>
          </p:cNvPr>
          <p:cNvSpPr/>
          <p:nvPr/>
        </p:nvSpPr>
        <p:spPr>
          <a:xfrm>
            <a:off x="8851872" y="3907627"/>
            <a:ext cx="1418622" cy="957666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/>
              <a:t>Mini SAS</a:t>
            </a:r>
          </a:p>
          <a:p>
            <a:pPr algn="ctr"/>
            <a:r>
              <a:rPr lang="en-US" sz="1600" dirty="0"/>
              <a:t>CONN OUT</a:t>
            </a:r>
            <a:endParaRPr lang="en-IN" sz="1600" dirty="0"/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BA5810BC-665A-F0FF-1F85-8DF3C0E5D0D8}"/>
              </a:ext>
            </a:extLst>
          </p:cNvPr>
          <p:cNvCxnSpPr>
            <a:cxnSpLocks/>
          </p:cNvCxnSpPr>
          <p:nvPr/>
        </p:nvCxnSpPr>
        <p:spPr>
          <a:xfrm flipV="1">
            <a:off x="3780024" y="2631057"/>
            <a:ext cx="0" cy="127657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ectangle 17">
            <a:extLst>
              <a:ext uri="{FF2B5EF4-FFF2-40B4-BE49-F238E27FC236}">
                <a16:creationId xmlns:a16="http://schemas.microsoft.com/office/drawing/2014/main" id="{510722E5-0866-FDAD-40B8-A07C045E90E5}"/>
              </a:ext>
            </a:extLst>
          </p:cNvPr>
          <p:cNvSpPr/>
          <p:nvPr/>
        </p:nvSpPr>
        <p:spPr>
          <a:xfrm>
            <a:off x="3036497" y="1457636"/>
            <a:ext cx="1664978" cy="1173417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/>
              <a:t>MUX</a:t>
            </a:r>
          </a:p>
          <a:p>
            <a:pPr algn="ctr"/>
            <a:r>
              <a:rPr lang="en-IN" sz="1600" dirty="0"/>
              <a:t>TMUXHS4412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823273A0-A038-6CED-7803-A638486112CD}"/>
              </a:ext>
            </a:extLst>
          </p:cNvPr>
          <p:cNvSpPr/>
          <p:nvPr/>
        </p:nvSpPr>
        <p:spPr>
          <a:xfrm>
            <a:off x="8851872" y="1457636"/>
            <a:ext cx="1315590" cy="1173417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/>
              <a:t>Mini SAS</a:t>
            </a:r>
          </a:p>
          <a:p>
            <a:pPr algn="ctr"/>
            <a:r>
              <a:rPr lang="en-US" sz="1600" dirty="0"/>
              <a:t>CONN OUT</a:t>
            </a:r>
            <a:endParaRPr lang="en-IN" sz="1600" dirty="0"/>
          </a:p>
        </p:txBody>
      </p: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12D69187-E6BD-C099-08EB-5098BC7AA811}"/>
              </a:ext>
            </a:extLst>
          </p:cNvPr>
          <p:cNvCxnSpPr>
            <a:cxnSpLocks/>
            <a:stCxn id="19" idx="1"/>
            <a:endCxn id="18" idx="3"/>
          </p:cNvCxnSpPr>
          <p:nvPr/>
        </p:nvCxnSpPr>
        <p:spPr>
          <a:xfrm flipH="1">
            <a:off x="4701475" y="2044345"/>
            <a:ext cx="4150397" cy="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>
            <a:extLst>
              <a:ext uri="{FF2B5EF4-FFF2-40B4-BE49-F238E27FC236}">
                <a16:creationId xmlns:a16="http://schemas.microsoft.com/office/drawing/2014/main" id="{BA9EE5CB-1449-C1F3-ED13-8AAC31216DB1}"/>
              </a:ext>
            </a:extLst>
          </p:cNvPr>
          <p:cNvSpPr txBox="1"/>
          <p:nvPr/>
        </p:nvSpPr>
        <p:spPr>
          <a:xfrm>
            <a:off x="5879889" y="1784456"/>
            <a:ext cx="8967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SATA 3.0</a:t>
            </a:r>
            <a:endParaRPr lang="en-IN" sz="1200" dirty="0"/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9F134B95-0A27-45D3-50B1-13186C37B4C7}"/>
              </a:ext>
            </a:extLst>
          </p:cNvPr>
          <p:cNvSpPr txBox="1"/>
          <p:nvPr/>
        </p:nvSpPr>
        <p:spPr>
          <a:xfrm>
            <a:off x="3868986" y="3164710"/>
            <a:ext cx="106952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 x4 Lanes PCIe</a:t>
            </a:r>
            <a:endParaRPr lang="en-IN" sz="1200" dirty="0"/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E077A55D-739F-E9FB-300B-5F331F8C1800}"/>
              </a:ext>
            </a:extLst>
          </p:cNvPr>
          <p:cNvSpPr txBox="1"/>
          <p:nvPr/>
        </p:nvSpPr>
        <p:spPr>
          <a:xfrm>
            <a:off x="1591501" y="1432365"/>
            <a:ext cx="103425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x4 Lanes PCIe</a:t>
            </a:r>
          </a:p>
          <a:p>
            <a:pPr algn="ctr"/>
            <a:r>
              <a:rPr lang="en-US" sz="1200" dirty="0"/>
              <a:t>OR</a:t>
            </a:r>
          </a:p>
          <a:p>
            <a:pPr algn="ctr"/>
            <a:r>
              <a:rPr lang="en-US" sz="1200" dirty="0"/>
              <a:t> SATA3.0</a:t>
            </a:r>
            <a:endParaRPr lang="en-IN" sz="1200" dirty="0"/>
          </a:p>
        </p:txBody>
      </p: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D1E8235C-5FF0-CCD8-9608-DE6253981562}"/>
              </a:ext>
            </a:extLst>
          </p:cNvPr>
          <p:cNvCxnSpPr>
            <a:cxnSpLocks/>
          </p:cNvCxnSpPr>
          <p:nvPr/>
        </p:nvCxnSpPr>
        <p:spPr>
          <a:xfrm flipH="1">
            <a:off x="1314178" y="2078696"/>
            <a:ext cx="1722319" cy="0"/>
          </a:xfrm>
          <a:prstGeom prst="line">
            <a:avLst/>
          </a:prstGeom>
          <a:ln w="25400">
            <a:solidFill>
              <a:srgbClr val="FF0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4678994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37</Words>
  <Application>Microsoft Office PowerPoint</Application>
  <PresentationFormat>Widescreen</PresentationFormat>
  <Paragraphs>16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Muli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Shifali N</dc:creator>
  <cp:lastModifiedBy>iwbgl6vq3@outlook.com</cp:lastModifiedBy>
  <cp:revision>1</cp:revision>
  <dcterms:created xsi:type="dcterms:W3CDTF">2024-02-22T11:11:14Z</dcterms:created>
  <dcterms:modified xsi:type="dcterms:W3CDTF">2024-02-22T11:11:47Z</dcterms:modified>
</cp:coreProperties>
</file>