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884" y="-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43BEBB-1020-4670-ABE1-DD5ECC5B22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64D8A32-057A-4B8E-910C-660D05CDD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DC9195-8BA0-490E-B859-70CF103F4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54-DF21-4208-9FFA-2CC9B5DC566D}" type="datetimeFigureOut">
              <a:rPr kumimoji="1" lang="ja-JP" altLang="en-US" smtClean="0"/>
              <a:t>2019/4/1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A9584C-B718-44A1-8DAC-ABB02D09F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DFD3AD-03FB-4990-BFE1-C5C075BCE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0C88-B58D-457B-81BE-64C387715D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69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D6645E-FF29-4824-8D8D-AC4AF0B3C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6E082E-B62A-4EEB-A598-35E4D0360B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70D63F-1468-49D9-B6F0-84EE0D14F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54-DF21-4208-9FFA-2CC9B5DC566D}" type="datetimeFigureOut">
              <a:rPr kumimoji="1" lang="ja-JP" altLang="en-US" smtClean="0"/>
              <a:t>2019/4/1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5B93F-39D3-429E-81C7-19BE7825F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8FA2F1-E201-4D99-A9E1-188280663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0C88-B58D-457B-81BE-64C387715D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4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74F728E-5226-4C5B-8339-2D75F7CED6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2EBC5B1-6BCE-444B-B276-2B214DFAD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6E20AB-473C-43B0-86B4-984618A07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54-DF21-4208-9FFA-2CC9B5DC566D}" type="datetimeFigureOut">
              <a:rPr kumimoji="1" lang="ja-JP" altLang="en-US" smtClean="0"/>
              <a:t>2019/4/1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D3354D-DC80-473E-9B3C-CB44ED620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0B0294-C56E-4F2C-9036-D47C73CAE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0C88-B58D-457B-81BE-64C387715D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552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1F4FA0-5F24-4D69-A6DD-B0A0CEFC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653A9C-5EB0-42EC-81ED-20CAE82ED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BE56DB-B75F-4319-9E46-7302344F3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54-DF21-4208-9FFA-2CC9B5DC566D}" type="datetimeFigureOut">
              <a:rPr kumimoji="1" lang="ja-JP" altLang="en-US" smtClean="0"/>
              <a:t>2019/4/1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391149-E16F-4203-B517-BED51CB5A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26C850-67B8-4C79-8746-D1C302DF8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0C88-B58D-457B-81BE-64C387715D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9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A8676F-76ED-414F-94FD-F72454590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B8E8AB-CAC7-4365-9C56-859B252E2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2BEBAE-3101-4CB4-9BBD-26C5BF865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54-DF21-4208-9FFA-2CC9B5DC566D}" type="datetimeFigureOut">
              <a:rPr kumimoji="1" lang="ja-JP" altLang="en-US" smtClean="0"/>
              <a:t>2019/4/1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F5BC1B-8FDE-4583-9E01-BC5ED2AE6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00A86B-9683-4C4C-AF03-0D2A81DF7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0C88-B58D-457B-81BE-64C387715D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26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518A55-532F-40AA-AFE7-FCD95BA4B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15C290-7E56-4A49-B8B9-38421E12BD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7A07460-29DA-4E91-81F4-AB44899F6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5A4D6D-71DE-47F4-8211-25A468BD9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54-DF21-4208-9FFA-2CC9B5DC566D}" type="datetimeFigureOut">
              <a:rPr kumimoji="1" lang="ja-JP" altLang="en-US" smtClean="0"/>
              <a:t>2019/4/1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1C0847-C3C2-4098-92FC-F8BC46AC1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6759B0-ED53-4D86-A9B9-CDDC4A862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0C88-B58D-457B-81BE-64C387715D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54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7CE299-28E3-4A6A-83A6-504D36627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3DE8EC-3240-49C1-908B-F53EC8579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4CE26FC-6C46-4F6D-BD87-DE75EBF83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3CE64EB-7383-48C5-8F96-93A43AD39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E16E4B7-4F82-49D0-92DE-6EDAC30C02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A2424E9-8958-41B6-96A6-15C63374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54-DF21-4208-9FFA-2CC9B5DC566D}" type="datetimeFigureOut">
              <a:rPr kumimoji="1" lang="ja-JP" altLang="en-US" smtClean="0"/>
              <a:t>2019/4/1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60B6997-93FB-45CF-9F91-A2C23AD75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456629-EB4B-4BA2-91CB-38A3AB8D7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0C88-B58D-457B-81BE-64C387715D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52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9A72C4-C7E9-488F-B891-86818AC02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7D768C9-010F-4225-AB74-59161D635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54-DF21-4208-9FFA-2CC9B5DC566D}" type="datetimeFigureOut">
              <a:rPr kumimoji="1" lang="ja-JP" altLang="en-US" smtClean="0"/>
              <a:t>2019/4/1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5A4662-F037-4F98-85FA-DFCD32800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E963CE5-F340-4C1F-8C13-C3CC5AA4A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0C88-B58D-457B-81BE-64C387715D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19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3F2AC6D-6BCB-46D9-BF4B-0BA652555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54-DF21-4208-9FFA-2CC9B5DC566D}" type="datetimeFigureOut">
              <a:rPr kumimoji="1" lang="ja-JP" altLang="en-US" smtClean="0"/>
              <a:t>2019/4/1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D45CF33-3355-475A-9110-51E69963C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C8FFD5-2CD5-48F1-8491-F7A2886BE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0C88-B58D-457B-81BE-64C387715D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348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87A26D-32B3-4DE8-AF0F-92BA5CD87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A3328D-E0A6-4CFF-BC3E-CC5B9D9A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9CCFC2-A528-47C0-945C-91F2061D0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46C412-ABFC-49A4-9F31-6EDD39A49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54-DF21-4208-9FFA-2CC9B5DC566D}" type="datetimeFigureOut">
              <a:rPr kumimoji="1" lang="ja-JP" altLang="en-US" smtClean="0"/>
              <a:t>2019/4/1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DC6066-2D41-4C98-B7B3-C85697AE2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18C802-2DEB-4A32-911D-C61F727E6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0C88-B58D-457B-81BE-64C387715D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675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481653-BD2F-4755-AE2D-B98B04A05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15BFF75-B02F-4A51-A18C-C8207E5469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83696B-D004-4980-9356-F5EBAA9558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ECEBA0-9537-497F-A39D-36DAB6A6D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54-DF21-4208-9FFA-2CC9B5DC566D}" type="datetimeFigureOut">
              <a:rPr kumimoji="1" lang="ja-JP" altLang="en-US" smtClean="0"/>
              <a:t>2019/4/1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4E7B5F-7951-4B77-AE56-A4E1434A5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73714E-FC8E-4386-96AE-F59789A9E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0C88-B58D-457B-81BE-64C387715D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87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31A7490-6BA6-48B3-8DC2-E54ABBF88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A6FB28-2B96-4042-B89E-18F1885B4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59F384-C945-4A85-B776-8BE35046CE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A8B54-DF21-4208-9FFA-2CC9B5DC566D}" type="datetimeFigureOut">
              <a:rPr kumimoji="1" lang="ja-JP" altLang="en-US" smtClean="0"/>
              <a:t>2019/4/1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BEBC00-3B2A-4683-8775-CDA843A0C9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FDA6F0-E2B1-4D01-948A-41AEB74800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B0C88-B58D-457B-81BE-64C387715D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52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6AD7337-050B-40C7-9C7A-29A1E813F8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613" y="1732009"/>
            <a:ext cx="8800148" cy="3935366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2ADA968-772E-4E1D-B093-5403AD2FA838}"/>
              </a:ext>
            </a:extLst>
          </p:cNvPr>
          <p:cNvSpPr/>
          <p:nvPr/>
        </p:nvSpPr>
        <p:spPr>
          <a:xfrm>
            <a:off x="7040880" y="1813560"/>
            <a:ext cx="762000" cy="12954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5308777-D93F-40F6-AEDD-9AB0839D4046}"/>
              </a:ext>
            </a:extLst>
          </p:cNvPr>
          <p:cNvSpPr txBox="1"/>
          <p:nvPr/>
        </p:nvSpPr>
        <p:spPr>
          <a:xfrm>
            <a:off x="4616178" y="441960"/>
            <a:ext cx="4849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Is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MUX which you said this part?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6EBCE425-6DDC-4B36-A212-F865624422C5}"/>
              </a:ext>
            </a:extLst>
          </p:cNvPr>
          <p:cNvCxnSpPr/>
          <p:nvPr/>
        </p:nvCxnSpPr>
        <p:spPr>
          <a:xfrm>
            <a:off x="6598920" y="929640"/>
            <a:ext cx="441960" cy="802369"/>
          </a:xfrm>
          <a:prstGeom prst="straightConnector1">
            <a:avLst/>
          </a:prstGeom>
          <a:ln w="31750">
            <a:solidFill>
              <a:srgbClr val="FF0000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5165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Maegata, Kazumitsu (SIPS)</dc:creator>
  <cp:lastModifiedBy>Maegata, Kazumitsu (SIPS)</cp:lastModifiedBy>
  <cp:revision>1</cp:revision>
  <dcterms:created xsi:type="dcterms:W3CDTF">2019-04-01T05:29:30Z</dcterms:created>
  <dcterms:modified xsi:type="dcterms:W3CDTF">2019-04-01T05:33:52Z</dcterms:modified>
</cp:coreProperties>
</file>