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24A1534-7764-4F51-913F-1972CA6FA655}">
          <p14:sldIdLst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36EA8B-A134-4AAE-A8A8-14FFD3DD9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12C7CB-EC9E-44EB-8C33-36002F45B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00FC12-DC41-4711-80CB-3B09A28F1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122D7B-3657-4EFA-839F-FDBD23A23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981154-DEC9-4637-9F32-5413763D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37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6F9FA-B4CB-4611-BC83-E20A34B2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9309BC-660D-4070-AB72-D011F45E6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563B39-7047-4784-867B-2AEA8B76E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12A413-CEF7-4948-BE59-B6C51020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289D94-67BA-4F3F-B34A-EF5B3366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47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017EABC-40FC-4BA8-BCEB-D14CE2896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F0EB78-5F99-4F61-9E58-A3FF2ABEB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9272C2-7DC7-4187-8484-54EF7649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438713-FF3A-4B63-BE2F-F1FA957A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754496-673C-4793-85C6-96221082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31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5E4CF1-7BBB-4646-B1B7-E985E6AD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76486B-34F2-4091-8763-FB1B4FA85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BB561D-2CA7-415F-A38C-75517082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1D8545-D5D0-490D-B629-0AB3D292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3F87E8-FA68-431E-9D60-F1E66FE1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7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085BBB-82E2-4C83-918C-AE15F6F8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CC276D-2590-452A-92D1-084AEB968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FC2540-009E-42D7-B8EB-452CB2D4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B15EAF-24F5-46BA-A2F3-EF30B9A4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85F172-9D80-459E-ABF9-580C9E8F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69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5E0A6C-5FD2-42EC-B93C-606AF987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944250-02D6-4487-BE57-7D743DCD0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8B9E91-4A52-475D-A674-201482BAF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07F8F5-1A99-4809-AE9F-A9B4E583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81E0DF-3180-42EF-856E-D1F2538D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F912D4-82E6-41BB-96C7-A3AEB7EB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37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CFEB4F-FCD8-4C8C-8D97-2293C8019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840BB1-E338-4A6F-B7CE-D3F128F55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2549FD-DBDF-4121-BC6A-B5D3202B5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4E01F7-5CA9-4754-B3FC-EDA57DF5C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CEFC6D9-8576-4B41-9C57-D1B18FEE0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AA8B81-E8B9-435E-AA12-1941DAEF4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24F12A-C633-4161-88D4-565BE82D0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F3AF90-06CE-44FE-B29A-6CC5B97D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42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5D51D-9172-4CA6-B802-FF111765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DFBCE2-91C4-4C0F-8686-71B852E4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9C4BA3-11E7-4D14-96E8-490D41103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DF815F-2ECF-4E28-BD1C-EEAA91ED8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3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E6F2DD-8438-445C-949E-5275F8B2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5C9A4A-A257-4EE9-AC3E-F0517C92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6F96C0-DCD4-43D3-9136-F5558EF2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5DB08-D24E-41F0-BAAD-58CAE200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2E56F1-AA94-462E-A093-8A3A53022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BAB849-9FC6-4A72-A359-4F1B5AE94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8BB902-096D-49E2-B387-B4F269B9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E85DC3-D0FE-4CEB-A06A-48988A7A8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E9D0EB-D517-466B-96F6-80403FC1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1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C56FF-B0BD-4975-8196-3ACDB05E4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7E0B0D-7A39-478D-8E6C-C9CF2BFA8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6483E3-647F-47A0-852B-551C0A4FA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1C29B1-4C02-44A0-95CC-E5D3187F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EBCA25-60B5-4556-B496-9042BE5A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B34A70-4396-4D7B-87F2-1294597A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58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EDAACF-7DF3-4F0E-AE25-F08AF405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3CDBAF-027A-4CB6-95B2-53D6D0F22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55B4F8-5293-4ADF-8439-E7BE0F774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2FD30-B622-4CF5-8439-9D1BA4D7F208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568309-D7A1-4863-8074-2791B12A9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A5580E-4A96-43AE-AE35-CB38B6993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A01B5-D074-4FD3-925B-ACF0464AB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67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A05544F-D42B-4712-B551-34BDCA4A8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698989"/>
              </p:ext>
            </p:extLst>
          </p:nvPr>
        </p:nvGraphicFramePr>
        <p:xfrm>
          <a:off x="2263949" y="1387564"/>
          <a:ext cx="8318975" cy="4572000"/>
        </p:xfrm>
        <a:graphic>
          <a:graphicData uri="http://schemas.openxmlformats.org/drawingml/2006/table">
            <a:tbl>
              <a:tblPr/>
              <a:tblGrid>
                <a:gridCol w="372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3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6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22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4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Resister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Default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Setting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by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Software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Comment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Receive Buffer (Read),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Transmitter Holding Register (Write)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Interrupt Enable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0x05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Interrupt Identification (Read)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FIFO Control (Write)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0xc1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FIFO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Enable,TriggerLevel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=14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Line Control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0x1b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DataBIT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=8,StopBIT=1, Even Parity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Modem Control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←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Line Status (Read)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0x60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Modem Status (Read)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0x*0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Scratchpad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0xff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←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Divisor Latch (Least Significant Byte)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Divisor Latch (Most Significant Byte)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Alternate Function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←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LCR[7]=1, LCR!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＝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0xBF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DREV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(Read)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0x31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LCR[7]=1, LCR!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＝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0xBF,Only DLL=DLM=0x00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613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EFR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0x00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←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Only LCR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＝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0xBF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93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0x4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XON1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952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XON2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0x00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832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XOFF1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008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XOFF2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0x00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50491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8680EF4-DD9D-4A08-A781-771E1C69DF6A}"/>
              </a:ext>
            </a:extLst>
          </p:cNvPr>
          <p:cNvSpPr txBox="1"/>
          <p:nvPr/>
        </p:nvSpPr>
        <p:spPr>
          <a:xfrm>
            <a:off x="549728" y="464493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NS16C2552 Resister Setting</a:t>
            </a:r>
          </a:p>
        </p:txBody>
      </p:sp>
    </p:spTree>
    <p:extLst>
      <p:ext uri="{BB962C8B-B14F-4D97-AF65-F5344CB8AC3E}">
        <p14:creationId xmlns:p14="http://schemas.microsoft.com/office/powerpoint/2010/main" val="405910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12DAAC-E854-47D1-89AE-EBA2800A99B5}"/>
              </a:ext>
            </a:extLst>
          </p:cNvPr>
          <p:cNvSpPr txBox="1"/>
          <p:nvPr/>
        </p:nvSpPr>
        <p:spPr>
          <a:xfrm>
            <a:off x="294355" y="612774"/>
            <a:ext cx="10980286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In case of NS16C2552</a:t>
            </a:r>
          </a:p>
          <a:p>
            <a:endParaRPr lang="en-US" altLang="ja-JP" sz="1100" dirty="0"/>
          </a:p>
          <a:p>
            <a:r>
              <a:rPr lang="en-US" altLang="ja-JP" sz="1100" dirty="0"/>
              <a:t>【Received Packet Pattern </a:t>
            </a:r>
            <a:r>
              <a:rPr lang="ja-JP" altLang="en-US" sz="1100" dirty="0"/>
              <a:t>１：</a:t>
            </a:r>
            <a:r>
              <a:rPr lang="en-US" altLang="ja-JP" sz="1100" dirty="0"/>
              <a:t>The end of data changed</a:t>
            </a:r>
            <a:r>
              <a:rPr lang="ja-JP" altLang="en-US" sz="1100" dirty="0"/>
              <a:t> </a:t>
            </a:r>
            <a:r>
              <a:rPr lang="en-US" altLang="ja-JP" sz="1100" dirty="0"/>
              <a:t>】</a:t>
            </a:r>
          </a:p>
          <a:p>
            <a:endParaRPr lang="en-US" altLang="ja-JP" sz="1100" dirty="0"/>
          </a:p>
          <a:p>
            <a:r>
              <a:rPr lang="en-US" altLang="ja-JP" sz="1100" dirty="0"/>
              <a:t>Received Data</a:t>
            </a:r>
            <a:r>
              <a:rPr lang="ja-JP" altLang="en-US" sz="1100" dirty="0"/>
              <a:t>（</a:t>
            </a:r>
            <a:r>
              <a:rPr lang="en-US" altLang="ja-JP" sz="1100" dirty="0"/>
              <a:t>Correct</a:t>
            </a:r>
            <a:r>
              <a:rPr lang="ja-JP" altLang="en-US" sz="1100" dirty="0"/>
              <a:t>）</a:t>
            </a:r>
            <a:r>
              <a:rPr lang="en-US" altLang="ja-JP" sz="1100" dirty="0"/>
              <a:t>4bytes</a:t>
            </a:r>
            <a:r>
              <a:rPr lang="ja-JP" altLang="en-US" sz="1100" dirty="0"/>
              <a:t>：</a:t>
            </a:r>
            <a:r>
              <a:rPr lang="en-US" altLang="ja-JP" sz="1100" dirty="0"/>
              <a:t> 0x06 0x01 0x00 </a:t>
            </a:r>
            <a:r>
              <a:rPr lang="en-US" altLang="ja-JP" sz="1100" b="1" dirty="0">
                <a:solidFill>
                  <a:srgbClr val="FF0000"/>
                </a:solidFill>
              </a:rPr>
              <a:t>0x07</a:t>
            </a:r>
          </a:p>
          <a:p>
            <a:endParaRPr lang="en-US" altLang="ja-JP" sz="1100" b="1" dirty="0">
              <a:solidFill>
                <a:srgbClr val="FF0000"/>
              </a:solidFill>
            </a:endParaRPr>
          </a:p>
          <a:p>
            <a:r>
              <a:rPr lang="en-US" altLang="ja-JP" sz="1100" dirty="0"/>
              <a:t>Actual Received Data</a:t>
            </a:r>
            <a:r>
              <a:rPr lang="ja-JP" altLang="en-US" sz="1100" dirty="0"/>
              <a:t>：</a:t>
            </a:r>
            <a:r>
              <a:rPr lang="en-US" altLang="ja-JP" sz="1100" dirty="0"/>
              <a:t> 4 bytes of received data (0x06 0x01 0x00 0x07) are received in two interrupts.</a:t>
            </a:r>
          </a:p>
          <a:p>
            <a:r>
              <a:rPr lang="en-US" altLang="ja-JP" sz="1100" dirty="0"/>
              <a:t>	</a:t>
            </a:r>
            <a:r>
              <a:rPr lang="ja-JP" altLang="en-US" sz="1100" dirty="0"/>
              <a:t>①</a:t>
            </a:r>
            <a:r>
              <a:rPr lang="en-US" altLang="ja-JP" sz="1100" dirty="0"/>
              <a:t>1 byte Received by IIR(0xC4)</a:t>
            </a:r>
            <a:r>
              <a:rPr lang="ja-JP" altLang="en-US" sz="1100" dirty="0"/>
              <a:t>：</a:t>
            </a:r>
            <a:r>
              <a:rPr lang="en-US" altLang="ja-JP" sz="1100" dirty="0"/>
              <a:t>0x06</a:t>
            </a:r>
          </a:p>
          <a:p>
            <a:r>
              <a:rPr lang="en-US" altLang="ja-JP" sz="1100" dirty="0"/>
              <a:t>	</a:t>
            </a:r>
            <a:r>
              <a:rPr lang="ja-JP" altLang="en-US" sz="1100" dirty="0"/>
              <a:t>②</a:t>
            </a:r>
            <a:r>
              <a:rPr lang="en-US" altLang="ja-JP" sz="1100" dirty="0"/>
              <a:t>3 bytes Received by IIR(0xCC)</a:t>
            </a:r>
            <a:r>
              <a:rPr lang="ja-JP" altLang="en-US" sz="1100" dirty="0"/>
              <a:t>：</a:t>
            </a:r>
            <a:r>
              <a:rPr lang="en-US" altLang="ja-JP" sz="1100" dirty="0"/>
              <a:t>0x01 0x00 </a:t>
            </a:r>
            <a:r>
              <a:rPr lang="en-US" altLang="ja-JP" sz="1100" b="1" dirty="0">
                <a:solidFill>
                  <a:srgbClr val="FF0000"/>
                </a:solidFill>
              </a:rPr>
              <a:t>0x83</a:t>
            </a:r>
          </a:p>
          <a:p>
            <a:endParaRPr lang="en-US" altLang="ja-JP" sz="1100" dirty="0"/>
          </a:p>
          <a:p>
            <a:r>
              <a:rPr lang="en-US" altLang="ja-JP" sz="1100" dirty="0"/>
              <a:t>【Received Packet Pattern </a:t>
            </a:r>
            <a:r>
              <a:rPr lang="ja-JP" altLang="en-US" sz="1100" dirty="0"/>
              <a:t>２：</a:t>
            </a:r>
            <a:r>
              <a:rPr lang="en-US" altLang="ja-JP" sz="1100" dirty="0"/>
              <a:t>Received data is missing</a:t>
            </a:r>
            <a:r>
              <a:rPr lang="ja-JP" altLang="en-US" sz="1100" dirty="0"/>
              <a:t>（</a:t>
            </a:r>
            <a:r>
              <a:rPr lang="en-US" altLang="ja-JP" sz="1100" dirty="0"/>
              <a:t>insufficient number of 0x00</a:t>
            </a:r>
            <a:r>
              <a:rPr lang="ja-JP" altLang="en-US" sz="1100" dirty="0"/>
              <a:t>）</a:t>
            </a:r>
            <a:r>
              <a:rPr lang="en-US" altLang="ja-JP" sz="1100" dirty="0"/>
              <a:t>】</a:t>
            </a:r>
          </a:p>
          <a:p>
            <a:endParaRPr lang="en-US" altLang="ja-JP" sz="1100" dirty="0"/>
          </a:p>
          <a:p>
            <a:r>
              <a:rPr lang="en-US" altLang="ja-JP" sz="1100" dirty="0"/>
              <a:t>Received</a:t>
            </a:r>
            <a:r>
              <a:rPr lang="ja-JP" altLang="en-US" sz="1100" dirty="0"/>
              <a:t> </a:t>
            </a:r>
            <a:r>
              <a:rPr lang="en-US" altLang="ja-JP" sz="1100" dirty="0"/>
              <a:t>Data</a:t>
            </a:r>
            <a:r>
              <a:rPr lang="ja-JP" altLang="en-US" sz="1100" dirty="0"/>
              <a:t>（</a:t>
            </a:r>
            <a:r>
              <a:rPr lang="en-US" altLang="ja-JP" sz="1100" dirty="0"/>
              <a:t>Correct</a:t>
            </a:r>
            <a:r>
              <a:rPr lang="ja-JP" altLang="en-US" sz="1100" dirty="0"/>
              <a:t>）</a:t>
            </a:r>
            <a:r>
              <a:rPr lang="en-US" altLang="ja-JP" sz="1100" dirty="0"/>
              <a:t>17bytes</a:t>
            </a:r>
            <a:r>
              <a:rPr lang="ja-JP" altLang="en-US" sz="1100" dirty="0"/>
              <a:t>：</a:t>
            </a:r>
            <a:r>
              <a:rPr lang="en-US" altLang="ja-JP" sz="1100" dirty="0"/>
              <a:t> 0x41 0x02 0x0D </a:t>
            </a:r>
            <a:r>
              <a:rPr lang="en-US" altLang="ja-JP" sz="1100" b="1" dirty="0">
                <a:solidFill>
                  <a:srgbClr val="FF0000"/>
                </a:solidFill>
              </a:rPr>
              <a:t>0x00</a:t>
            </a:r>
            <a:r>
              <a:rPr lang="en-US" altLang="ja-JP" sz="1100" dirty="0"/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dirty="0"/>
              <a:t> 0x66 </a:t>
            </a:r>
            <a:r>
              <a:rPr lang="en-US" altLang="ja-JP" sz="1100" b="1" dirty="0">
                <a:solidFill>
                  <a:srgbClr val="FF0000"/>
                </a:solidFill>
              </a:rPr>
              <a:t>0x00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dirty="0"/>
              <a:t>0x11 0x39</a:t>
            </a:r>
          </a:p>
          <a:p>
            <a:endParaRPr lang="en-US" altLang="ja-JP" sz="1100" dirty="0"/>
          </a:p>
          <a:p>
            <a:r>
              <a:rPr lang="en-US" altLang="ja-JP" sz="1100" dirty="0"/>
              <a:t>Actual Received Data</a:t>
            </a:r>
            <a:r>
              <a:rPr lang="ja-JP" altLang="en-US" sz="1100" dirty="0"/>
              <a:t>：</a:t>
            </a:r>
            <a:r>
              <a:rPr lang="en-US" altLang="ja-JP" sz="1100" dirty="0"/>
              <a:t> 17 bytes should be received, but only 14 bytes are received. That 14 bytes are received by two interrupts</a:t>
            </a:r>
          </a:p>
          <a:p>
            <a:r>
              <a:rPr lang="en-US" altLang="ja-JP" sz="1100" dirty="0"/>
              <a:t>	</a:t>
            </a:r>
            <a:r>
              <a:rPr lang="ja-JP" altLang="en-US" sz="1100" dirty="0"/>
              <a:t>①</a:t>
            </a:r>
            <a:r>
              <a:rPr lang="en-US" altLang="ja-JP" sz="1100" dirty="0"/>
              <a:t> 1byte Received by IIR(0xC4)</a:t>
            </a:r>
            <a:r>
              <a:rPr lang="ja-JP" altLang="en-US" sz="1100" dirty="0"/>
              <a:t>：</a:t>
            </a:r>
            <a:r>
              <a:rPr lang="en-US" altLang="ja-JP" sz="1100" dirty="0"/>
              <a:t>0x41</a:t>
            </a:r>
          </a:p>
          <a:p>
            <a:r>
              <a:rPr lang="en-US" altLang="ja-JP" sz="1100" dirty="0"/>
              <a:t>	</a:t>
            </a:r>
            <a:r>
              <a:rPr lang="ja-JP" altLang="en-US" sz="1100" dirty="0"/>
              <a:t>②</a:t>
            </a:r>
            <a:r>
              <a:rPr lang="en-US" altLang="ja-JP" sz="1100" dirty="0"/>
              <a:t> 13bytes Received by IIR(0xCC)</a:t>
            </a:r>
            <a:r>
              <a:rPr lang="ja-JP" altLang="en-US" sz="1100" dirty="0"/>
              <a:t>：</a:t>
            </a:r>
            <a:r>
              <a:rPr lang="en-US" altLang="ja-JP" sz="1100" dirty="0"/>
              <a:t>0x02 0x0D </a:t>
            </a:r>
            <a:r>
              <a:rPr lang="en-US" altLang="ja-JP" sz="1100" b="1" dirty="0">
                <a:solidFill>
                  <a:srgbClr val="FF0000"/>
                </a:solidFill>
              </a:rPr>
              <a:t>0x00</a:t>
            </a:r>
            <a:r>
              <a:rPr lang="en-US" altLang="ja-JP" sz="1100" dirty="0"/>
              <a:t> 0x66 </a:t>
            </a:r>
            <a:r>
              <a:rPr lang="en-US" altLang="ja-JP" sz="1100" b="1" dirty="0">
                <a:solidFill>
                  <a:srgbClr val="FF0000"/>
                </a:solidFill>
              </a:rPr>
              <a:t>0x00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err="1">
                <a:solidFill>
                  <a:srgbClr val="FF0000"/>
                </a:solidFill>
              </a:rPr>
              <a:t>0x00</a:t>
            </a:r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dirty="0"/>
              <a:t>0x11 0x39</a:t>
            </a:r>
          </a:p>
          <a:p>
            <a:endParaRPr lang="en-US" altLang="ja-JP" sz="1100" dirty="0"/>
          </a:p>
          <a:p>
            <a:endParaRPr lang="en-US" altLang="ja-JP" sz="1100" dirty="0"/>
          </a:p>
          <a:p>
            <a:r>
              <a:rPr lang="en-US" altLang="ja-JP" sz="1100" dirty="0"/>
              <a:t>In case of PC16C2552</a:t>
            </a:r>
          </a:p>
          <a:p>
            <a:endParaRPr lang="en-US" altLang="ja-JP" sz="1100" dirty="0"/>
          </a:p>
          <a:p>
            <a:r>
              <a:rPr lang="en-US" altLang="ja-JP" sz="1100" dirty="0"/>
              <a:t>PC16C2552 behaves as follows.</a:t>
            </a:r>
          </a:p>
          <a:p>
            <a:r>
              <a:rPr lang="en-US" altLang="ja-JP" sz="1100" dirty="0"/>
              <a:t>I thought that NS16C2552 would behave in the same way with the register settings on the first page of this document, but it behaved differently.</a:t>
            </a:r>
          </a:p>
          <a:p>
            <a:r>
              <a:rPr lang="en-US" altLang="ja-JP" sz="1100" dirty="0"/>
              <a:t>I would appreciate whether it is due to the difference in device specifications or due to insufficient resister settings. </a:t>
            </a:r>
          </a:p>
          <a:p>
            <a:endParaRPr lang="en-US" altLang="ja-JP" sz="1100" dirty="0"/>
          </a:p>
          <a:p>
            <a:r>
              <a:rPr lang="en-US" altLang="ja-JP" sz="1100" dirty="0"/>
              <a:t>【Received Packet Pattern1】</a:t>
            </a:r>
          </a:p>
          <a:p>
            <a:r>
              <a:rPr lang="en-US" altLang="ja-JP" sz="1100" dirty="0"/>
              <a:t>	</a:t>
            </a:r>
            <a:r>
              <a:rPr lang="ja-JP" altLang="en-US" sz="1100" dirty="0"/>
              <a:t>①</a:t>
            </a:r>
            <a:r>
              <a:rPr lang="en-US" altLang="ja-JP" sz="1100" dirty="0"/>
              <a:t> Receives 4-byte data with one receive interrupt </a:t>
            </a:r>
            <a:r>
              <a:rPr lang="ja-JP" altLang="en-US" sz="1100" dirty="0"/>
              <a:t>：</a:t>
            </a:r>
            <a:r>
              <a:rPr lang="en-US" altLang="ja-JP" sz="1100" dirty="0"/>
              <a:t>0x06 0x01 0x00 0x07</a:t>
            </a:r>
          </a:p>
          <a:p>
            <a:endParaRPr lang="en-US" altLang="ja-JP" sz="1100" dirty="0"/>
          </a:p>
          <a:p>
            <a:r>
              <a:rPr lang="en-US" altLang="ja-JP" sz="1100" dirty="0"/>
              <a:t>【Received Packet Pattern2】 17 bytes of data are received by two interrupts of 14 bytes + 3 bytes.</a:t>
            </a:r>
          </a:p>
          <a:p>
            <a:r>
              <a:rPr lang="en-US" altLang="ja-JP" sz="1100" dirty="0"/>
              <a:t>	</a:t>
            </a:r>
            <a:r>
              <a:rPr lang="ja-JP" altLang="en-US" sz="1100" dirty="0"/>
              <a:t>①</a:t>
            </a:r>
            <a:r>
              <a:rPr lang="en-US" altLang="ja-JP" sz="1100" dirty="0"/>
              <a:t> Receives 14 bytes (FIFO TriggerLevel14) on the first receive interrupt</a:t>
            </a:r>
            <a:r>
              <a:rPr lang="ja-JP" altLang="en-US" sz="1100" dirty="0"/>
              <a:t>：</a:t>
            </a:r>
            <a:r>
              <a:rPr lang="en-US" altLang="ja-JP" sz="1100" dirty="0"/>
              <a:t>0x41 0x02 0x0D 0x00 </a:t>
            </a:r>
            <a:r>
              <a:rPr lang="en-US" altLang="ja-JP" sz="1100" dirty="0" err="1"/>
              <a:t>0x00</a:t>
            </a:r>
            <a:r>
              <a:rPr lang="en-US" altLang="ja-JP" sz="1100" dirty="0"/>
              <a:t> 0x66 0x00 </a:t>
            </a:r>
            <a:r>
              <a:rPr lang="en-US" altLang="ja-JP" sz="1100" dirty="0" err="1"/>
              <a:t>0x00</a:t>
            </a:r>
            <a:r>
              <a:rPr lang="en-US" altLang="ja-JP" sz="1100" dirty="0"/>
              <a:t> </a:t>
            </a:r>
            <a:r>
              <a:rPr lang="en-US" altLang="ja-JP" sz="1100" dirty="0" err="1"/>
              <a:t>0x00</a:t>
            </a:r>
            <a:r>
              <a:rPr lang="en-US" altLang="ja-JP" sz="1100" dirty="0"/>
              <a:t> </a:t>
            </a:r>
            <a:r>
              <a:rPr lang="en-US" altLang="ja-JP" sz="1100" dirty="0" err="1"/>
              <a:t>0x00</a:t>
            </a:r>
            <a:r>
              <a:rPr lang="en-US" altLang="ja-JP" sz="1100" dirty="0"/>
              <a:t> </a:t>
            </a:r>
            <a:r>
              <a:rPr lang="en-US" altLang="ja-JP" sz="1100" dirty="0" err="1"/>
              <a:t>0x00</a:t>
            </a:r>
            <a:r>
              <a:rPr lang="en-US" altLang="ja-JP" sz="1100" dirty="0"/>
              <a:t> </a:t>
            </a:r>
            <a:r>
              <a:rPr lang="en-US" altLang="ja-JP" sz="1100" dirty="0" err="1"/>
              <a:t>0x00</a:t>
            </a:r>
            <a:r>
              <a:rPr lang="en-US" altLang="ja-JP" sz="1100" dirty="0"/>
              <a:t> </a:t>
            </a:r>
            <a:r>
              <a:rPr lang="en-US" altLang="ja-JP" sz="1100" dirty="0" err="1"/>
              <a:t>0x00</a:t>
            </a:r>
            <a:r>
              <a:rPr lang="en-US" altLang="ja-JP" sz="1100" dirty="0"/>
              <a:t> </a:t>
            </a:r>
            <a:r>
              <a:rPr lang="en-US" altLang="ja-JP" sz="1100" dirty="0" err="1"/>
              <a:t>0x00</a:t>
            </a:r>
            <a:endParaRPr lang="en-US" altLang="ja-JP" sz="1100" dirty="0"/>
          </a:p>
          <a:p>
            <a:r>
              <a:rPr lang="en-US" altLang="ja-JP" sz="1100" dirty="0"/>
              <a:t>	</a:t>
            </a:r>
            <a:r>
              <a:rPr lang="ja-JP" altLang="en-US" sz="1100" dirty="0"/>
              <a:t>②</a:t>
            </a:r>
            <a:r>
              <a:rPr lang="en-US" altLang="ja-JP" sz="1100" dirty="0"/>
              <a:t> Receive 3 bytes on the second receive interrupt: 0x00 0x11 0x39</a:t>
            </a:r>
          </a:p>
        </p:txBody>
      </p:sp>
    </p:spTree>
    <p:extLst>
      <p:ext uri="{BB962C8B-B14F-4D97-AF65-F5344CB8AC3E}">
        <p14:creationId xmlns:p14="http://schemas.microsoft.com/office/powerpoint/2010/main" val="2064419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222</Words>
  <Application>Microsoft Office PowerPoint</Application>
  <PresentationFormat>ワイド画面</PresentationFormat>
  <Paragraphs>116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MORISHITA Manami 森下 愛実</dc:creator>
  <cp:lastModifiedBy>Shinichi Inoue</cp:lastModifiedBy>
  <cp:revision>18</cp:revision>
  <dcterms:created xsi:type="dcterms:W3CDTF">2021-07-06T05:48:38Z</dcterms:created>
  <dcterms:modified xsi:type="dcterms:W3CDTF">2021-07-08T04:35:39Z</dcterms:modified>
</cp:coreProperties>
</file>