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9144000" cy="5143500" type="screen16x9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514" y="-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5938827-3E3F-4D6E-8704-41047CE5CA87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A619274-6A30-4FF7-A615-4F35619F9E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236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5938827-3E3F-4D6E-8704-41047CE5CA87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A619274-6A30-4FF7-A615-4F35619F9E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50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5938827-3E3F-4D6E-8704-41047CE5CA87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A619274-6A30-4FF7-A615-4F35619F9E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467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5938827-3E3F-4D6E-8704-41047CE5CA87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A619274-6A30-4FF7-A615-4F35619F9E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806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5938827-3E3F-4D6E-8704-41047CE5CA87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A619274-6A30-4FF7-A615-4F35619F9E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33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5938827-3E3F-4D6E-8704-41047CE5CA87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A619274-6A30-4FF7-A615-4F35619F9E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405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5938827-3E3F-4D6E-8704-41047CE5CA87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A619274-6A30-4FF7-A615-4F35619F9E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501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5938827-3E3F-4D6E-8704-41047CE5CA87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A619274-6A30-4FF7-A615-4F35619F9E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231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5938827-3E3F-4D6E-8704-41047CE5CA87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A619274-6A30-4FF7-A615-4F35619F9E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590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5938827-3E3F-4D6E-8704-41047CE5CA87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A619274-6A30-4FF7-A615-4F35619F9E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329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5938827-3E3F-4D6E-8704-41047CE5CA87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A619274-6A30-4FF7-A615-4F35619F9E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343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 userDrawn="1"/>
        </p:nvGrpSpPr>
        <p:grpSpPr>
          <a:xfrm>
            <a:off x="179512" y="4706938"/>
            <a:ext cx="8826500" cy="388620"/>
            <a:chOff x="0" y="6321425"/>
            <a:chExt cx="10591800" cy="466344"/>
          </a:xfrm>
        </p:grpSpPr>
        <p:sp>
          <p:nvSpPr>
            <p:cNvPr id="9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7" descr="ti_logo_powerpoint_1_line.png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04704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115" y="1554392"/>
            <a:ext cx="6111770" cy="2034716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327258" y="1059582"/>
            <a:ext cx="4331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/>
              <a:t>Connection between P82B96 and TCA9157A</a:t>
            </a:r>
            <a:endParaRPr kumimoji="1" lang="ja-JP" altLang="en-US" u="sng" dirty="0"/>
          </a:p>
        </p:txBody>
      </p:sp>
    </p:spTree>
    <p:extLst>
      <p:ext uri="{BB962C8B-B14F-4D97-AF65-F5344CB8AC3E}">
        <p14:creationId xmlns:p14="http://schemas.microsoft.com/office/powerpoint/2010/main" val="3908622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5</Words>
  <Application>Microsoft Office PowerPoint</Application>
  <PresentationFormat>画面に合わせる (16:9)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Fujiwara, Yasushi</dc:creator>
  <cp:lastModifiedBy>Fujiwara, Yasushi</cp:lastModifiedBy>
  <cp:revision>20</cp:revision>
  <cp:lastPrinted>2019-06-27T00:56:31Z</cp:lastPrinted>
  <dcterms:created xsi:type="dcterms:W3CDTF">2019-06-20T04:50:03Z</dcterms:created>
  <dcterms:modified xsi:type="dcterms:W3CDTF">2020-07-17T04:49:25Z</dcterms:modified>
</cp:coreProperties>
</file>