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6" r:id="rId4"/>
    <p:sldId id="257" r:id="rId5"/>
    <p:sldId id="258" r:id="rId6"/>
    <p:sldId id="259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488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DFA6-DE5D-4D3F-962D-EE6E39A2C6E3}" type="datetimeFigureOut">
              <a:rPr lang="zh-TW" altLang="en-US" smtClean="0"/>
              <a:t>2020/07/27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41558-53FC-4D5E-8715-3476EF0D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0011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DFA6-DE5D-4D3F-962D-EE6E39A2C6E3}" type="datetimeFigureOut">
              <a:rPr lang="zh-TW" altLang="en-US" smtClean="0"/>
              <a:t>2020/07/27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41558-53FC-4D5E-8715-3476EF0D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0925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DFA6-DE5D-4D3F-962D-EE6E39A2C6E3}" type="datetimeFigureOut">
              <a:rPr lang="zh-TW" altLang="en-US" smtClean="0"/>
              <a:t>2020/07/27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41558-53FC-4D5E-8715-3476EF0D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868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DFA6-DE5D-4D3F-962D-EE6E39A2C6E3}" type="datetimeFigureOut">
              <a:rPr lang="zh-TW" altLang="en-US" smtClean="0"/>
              <a:t>2020/07/27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41558-53FC-4D5E-8715-3476EF0D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8081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DFA6-DE5D-4D3F-962D-EE6E39A2C6E3}" type="datetimeFigureOut">
              <a:rPr lang="zh-TW" altLang="en-US" smtClean="0"/>
              <a:t>2020/07/27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41558-53FC-4D5E-8715-3476EF0D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0385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DFA6-DE5D-4D3F-962D-EE6E39A2C6E3}" type="datetimeFigureOut">
              <a:rPr lang="zh-TW" altLang="en-US" smtClean="0"/>
              <a:t>2020/07/27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41558-53FC-4D5E-8715-3476EF0D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4381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DFA6-DE5D-4D3F-962D-EE6E39A2C6E3}" type="datetimeFigureOut">
              <a:rPr lang="zh-TW" altLang="en-US" smtClean="0"/>
              <a:t>2020/07/27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41558-53FC-4D5E-8715-3476EF0D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339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DFA6-DE5D-4D3F-962D-EE6E39A2C6E3}" type="datetimeFigureOut">
              <a:rPr lang="zh-TW" altLang="en-US" smtClean="0"/>
              <a:t>2020/07/27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41558-53FC-4D5E-8715-3476EF0D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902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DFA6-DE5D-4D3F-962D-EE6E39A2C6E3}" type="datetimeFigureOut">
              <a:rPr lang="zh-TW" altLang="en-US" smtClean="0"/>
              <a:t>2020/07/27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41558-53FC-4D5E-8715-3476EF0D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9519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DFA6-DE5D-4D3F-962D-EE6E39A2C6E3}" type="datetimeFigureOut">
              <a:rPr lang="zh-TW" altLang="en-US" smtClean="0"/>
              <a:t>2020/07/27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41558-53FC-4D5E-8715-3476EF0D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7628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5DFA6-DE5D-4D3F-962D-EE6E39A2C6E3}" type="datetimeFigureOut">
              <a:rPr lang="zh-TW" altLang="en-US" smtClean="0"/>
              <a:t>2020/07/27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41558-53FC-4D5E-8715-3476EF0D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266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5DFA6-DE5D-4D3F-962D-EE6E39A2C6E3}" type="datetimeFigureOut">
              <a:rPr lang="zh-TW" altLang="en-US" smtClean="0"/>
              <a:t>2020/07/27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41558-53FC-4D5E-8715-3476EF0D52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8465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矩形 89"/>
          <p:cNvSpPr/>
          <p:nvPr/>
        </p:nvSpPr>
        <p:spPr>
          <a:xfrm>
            <a:off x="6131701" y="5611200"/>
            <a:ext cx="147993" cy="3637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79973" y="2437917"/>
            <a:ext cx="1907459" cy="15141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Master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833419" y="2493548"/>
            <a:ext cx="161249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dirty="0" smtClean="0"/>
              <a:t>Vref1        Vref2</a:t>
            </a:r>
          </a:p>
          <a:p>
            <a:r>
              <a:rPr lang="en-US" altLang="zh-TW" dirty="0" smtClean="0"/>
              <a:t>I2C1           I2C2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10330651" y="343673"/>
            <a:ext cx="1199536" cy="727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INA220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10330651" y="1341648"/>
            <a:ext cx="1199536" cy="727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INA220</a:t>
            </a:r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10330651" y="2339623"/>
            <a:ext cx="1199536" cy="727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INA220</a:t>
            </a:r>
            <a:endParaRPr lang="zh-TW" altLang="en-US" dirty="0"/>
          </a:p>
        </p:txBody>
      </p:sp>
      <p:sp>
        <p:nvSpPr>
          <p:cNvPr id="9" name="矩形 8"/>
          <p:cNvSpPr/>
          <p:nvPr/>
        </p:nvSpPr>
        <p:spPr>
          <a:xfrm>
            <a:off x="10330651" y="3337598"/>
            <a:ext cx="1199536" cy="727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INA220</a:t>
            </a:r>
            <a:endParaRPr lang="zh-TW" altLang="en-US" dirty="0"/>
          </a:p>
        </p:txBody>
      </p:sp>
      <p:sp>
        <p:nvSpPr>
          <p:cNvPr id="10" name="矩形 9"/>
          <p:cNvSpPr/>
          <p:nvPr/>
        </p:nvSpPr>
        <p:spPr>
          <a:xfrm>
            <a:off x="10330651" y="4335573"/>
            <a:ext cx="1199536" cy="727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HDC1080</a:t>
            </a:r>
            <a:endParaRPr lang="zh-TW" altLang="en-US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6794090" y="3712748"/>
            <a:ext cx="1027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PCA9306</a:t>
            </a:r>
            <a:endParaRPr lang="zh-TW" altLang="en-US" dirty="0">
              <a:solidFill>
                <a:srgbClr val="FF0000"/>
              </a:solidFill>
            </a:endParaRPr>
          </a:p>
        </p:txBody>
      </p:sp>
      <p:cxnSp>
        <p:nvCxnSpPr>
          <p:cNvPr id="14" name="直線接點 13"/>
          <p:cNvCxnSpPr/>
          <p:nvPr/>
        </p:nvCxnSpPr>
        <p:spPr>
          <a:xfrm>
            <a:off x="4672544" y="3285047"/>
            <a:ext cx="21608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5099127" y="2282319"/>
            <a:ext cx="186731" cy="41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文字方塊 16"/>
          <p:cNvSpPr txBox="1"/>
          <p:nvPr/>
        </p:nvSpPr>
        <p:spPr>
          <a:xfrm>
            <a:off x="5030228" y="2270990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2.2K</a:t>
            </a:r>
            <a:endParaRPr lang="zh-TW" altLang="en-US" dirty="0"/>
          </a:p>
        </p:txBody>
      </p:sp>
      <p:sp>
        <p:nvSpPr>
          <p:cNvPr id="20" name="手繪多邊形 19"/>
          <p:cNvSpPr/>
          <p:nvPr/>
        </p:nvSpPr>
        <p:spPr>
          <a:xfrm>
            <a:off x="5185062" y="2702601"/>
            <a:ext cx="0" cy="578069"/>
          </a:xfrm>
          <a:custGeom>
            <a:avLst/>
            <a:gdLst>
              <a:gd name="connsiteX0" fmla="*/ 0 w 0"/>
              <a:gd name="connsiteY0" fmla="*/ 0 h 578069"/>
              <a:gd name="connsiteX1" fmla="*/ 0 w 0"/>
              <a:gd name="connsiteY1" fmla="*/ 578069 h 578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78069">
                <a:moveTo>
                  <a:pt x="0" y="0"/>
                </a:moveTo>
                <a:lnTo>
                  <a:pt x="0" y="578069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2" name="直線接點 21"/>
          <p:cNvCxnSpPr/>
          <p:nvPr/>
        </p:nvCxnSpPr>
        <p:spPr>
          <a:xfrm flipV="1">
            <a:off x="5176595" y="1712669"/>
            <a:ext cx="0" cy="578069"/>
          </a:xfrm>
          <a:prstGeom prst="line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字方塊 22"/>
          <p:cNvSpPr txBox="1"/>
          <p:nvPr/>
        </p:nvSpPr>
        <p:spPr>
          <a:xfrm>
            <a:off x="4843543" y="133200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3.3V</a:t>
            </a:r>
            <a:endParaRPr lang="zh-TW" altLang="en-US" dirty="0"/>
          </a:p>
        </p:txBody>
      </p:sp>
      <p:sp>
        <p:nvSpPr>
          <p:cNvPr id="29" name="手繪多邊形 28"/>
          <p:cNvSpPr/>
          <p:nvPr/>
        </p:nvSpPr>
        <p:spPr>
          <a:xfrm>
            <a:off x="8447753" y="669050"/>
            <a:ext cx="1892300" cy="2590800"/>
          </a:xfrm>
          <a:custGeom>
            <a:avLst/>
            <a:gdLst>
              <a:gd name="connsiteX0" fmla="*/ 0 w 1892300"/>
              <a:gd name="connsiteY0" fmla="*/ 2590800 h 2590800"/>
              <a:gd name="connsiteX1" fmla="*/ 1060450 w 1892300"/>
              <a:gd name="connsiteY1" fmla="*/ 2590800 h 2590800"/>
              <a:gd name="connsiteX2" fmla="*/ 1060450 w 1892300"/>
              <a:gd name="connsiteY2" fmla="*/ 0 h 2590800"/>
              <a:gd name="connsiteX3" fmla="*/ 1892300 w 1892300"/>
              <a:gd name="connsiteY3" fmla="*/ 0 h 259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2300" h="2590800">
                <a:moveTo>
                  <a:pt x="0" y="2590800"/>
                </a:moveTo>
                <a:lnTo>
                  <a:pt x="1060450" y="2590800"/>
                </a:lnTo>
                <a:lnTo>
                  <a:pt x="1060450" y="0"/>
                </a:lnTo>
                <a:lnTo>
                  <a:pt x="1892300" y="0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1" name="直線接點 30"/>
          <p:cNvCxnSpPr>
            <a:endCxn id="7" idx="1"/>
          </p:cNvCxnSpPr>
          <p:nvPr/>
        </p:nvCxnSpPr>
        <p:spPr>
          <a:xfrm>
            <a:off x="9495503" y="1705441"/>
            <a:ext cx="835148" cy="1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/>
          <p:cNvCxnSpPr/>
          <p:nvPr/>
        </p:nvCxnSpPr>
        <p:spPr>
          <a:xfrm>
            <a:off x="9493659" y="2685667"/>
            <a:ext cx="835148" cy="1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接點 33"/>
          <p:cNvCxnSpPr/>
          <p:nvPr/>
        </p:nvCxnSpPr>
        <p:spPr>
          <a:xfrm>
            <a:off x="9504905" y="3733431"/>
            <a:ext cx="835148" cy="1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/>
          <p:cNvCxnSpPr/>
          <p:nvPr/>
        </p:nvCxnSpPr>
        <p:spPr>
          <a:xfrm>
            <a:off x="9504905" y="4667325"/>
            <a:ext cx="835148" cy="1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接點 38"/>
          <p:cNvCxnSpPr/>
          <p:nvPr/>
        </p:nvCxnSpPr>
        <p:spPr>
          <a:xfrm>
            <a:off x="9514553" y="3259850"/>
            <a:ext cx="4981" cy="1407475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手繪多邊形 41"/>
          <p:cNvSpPr/>
          <p:nvPr/>
        </p:nvSpPr>
        <p:spPr>
          <a:xfrm>
            <a:off x="8445636" y="1945400"/>
            <a:ext cx="635000" cy="1024467"/>
          </a:xfrm>
          <a:custGeom>
            <a:avLst/>
            <a:gdLst>
              <a:gd name="connsiteX0" fmla="*/ 0 w 635000"/>
              <a:gd name="connsiteY0" fmla="*/ 1024467 h 1024467"/>
              <a:gd name="connsiteX1" fmla="*/ 304800 w 635000"/>
              <a:gd name="connsiteY1" fmla="*/ 1024467 h 1024467"/>
              <a:gd name="connsiteX2" fmla="*/ 304800 w 635000"/>
              <a:gd name="connsiteY2" fmla="*/ 0 h 1024467"/>
              <a:gd name="connsiteX3" fmla="*/ 635000 w 635000"/>
              <a:gd name="connsiteY3" fmla="*/ 0 h 1024467"/>
              <a:gd name="connsiteX4" fmla="*/ 635000 w 635000"/>
              <a:gd name="connsiteY4" fmla="*/ 389467 h 1024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000" h="1024467">
                <a:moveTo>
                  <a:pt x="0" y="1024467"/>
                </a:moveTo>
                <a:lnTo>
                  <a:pt x="304800" y="1024467"/>
                </a:lnTo>
                <a:lnTo>
                  <a:pt x="304800" y="0"/>
                </a:lnTo>
                <a:lnTo>
                  <a:pt x="635000" y="0"/>
                </a:lnTo>
                <a:lnTo>
                  <a:pt x="635000" y="389467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4" name="直線接點 43"/>
          <p:cNvCxnSpPr>
            <a:stCxn id="41" idx="2"/>
          </p:cNvCxnSpPr>
          <p:nvPr/>
        </p:nvCxnSpPr>
        <p:spPr>
          <a:xfrm flipH="1">
            <a:off x="9056364" y="2716473"/>
            <a:ext cx="1" cy="54337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單箭頭接點 45"/>
          <p:cNvCxnSpPr>
            <a:stCxn id="42" idx="3"/>
          </p:cNvCxnSpPr>
          <p:nvPr/>
        </p:nvCxnSpPr>
        <p:spPr>
          <a:xfrm flipH="1" flipV="1">
            <a:off x="9073201" y="1341648"/>
            <a:ext cx="7435" cy="60375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文字方塊 47"/>
          <p:cNvSpPr txBox="1"/>
          <p:nvPr/>
        </p:nvSpPr>
        <p:spPr>
          <a:xfrm>
            <a:off x="8855966" y="966045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5V</a:t>
            </a:r>
            <a:endParaRPr lang="zh-TW" altLang="en-US" dirty="0"/>
          </a:p>
        </p:txBody>
      </p:sp>
      <p:cxnSp>
        <p:nvCxnSpPr>
          <p:cNvPr id="50" name="直線接點 49"/>
          <p:cNvCxnSpPr/>
          <p:nvPr/>
        </p:nvCxnSpPr>
        <p:spPr>
          <a:xfrm flipH="1">
            <a:off x="9922479" y="478550"/>
            <a:ext cx="406328" cy="0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字方塊 50"/>
          <p:cNvSpPr txBox="1"/>
          <p:nvPr/>
        </p:nvSpPr>
        <p:spPr>
          <a:xfrm>
            <a:off x="9577404" y="269067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5V</a:t>
            </a:r>
            <a:endParaRPr lang="zh-TW" altLang="en-US" dirty="0"/>
          </a:p>
        </p:txBody>
      </p:sp>
      <p:cxnSp>
        <p:nvCxnSpPr>
          <p:cNvPr id="52" name="直線接點 51"/>
          <p:cNvCxnSpPr/>
          <p:nvPr/>
        </p:nvCxnSpPr>
        <p:spPr>
          <a:xfrm flipH="1">
            <a:off x="9938383" y="1462026"/>
            <a:ext cx="406328" cy="0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文字方塊 52"/>
          <p:cNvSpPr txBox="1"/>
          <p:nvPr/>
        </p:nvSpPr>
        <p:spPr>
          <a:xfrm>
            <a:off x="9593308" y="1252543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5V</a:t>
            </a:r>
            <a:endParaRPr lang="zh-TW" altLang="en-US" dirty="0"/>
          </a:p>
        </p:txBody>
      </p:sp>
      <p:cxnSp>
        <p:nvCxnSpPr>
          <p:cNvPr id="54" name="直線接點 53"/>
          <p:cNvCxnSpPr/>
          <p:nvPr/>
        </p:nvCxnSpPr>
        <p:spPr>
          <a:xfrm flipH="1">
            <a:off x="9922479" y="2464218"/>
            <a:ext cx="406328" cy="0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字方塊 54"/>
          <p:cNvSpPr txBox="1"/>
          <p:nvPr/>
        </p:nvSpPr>
        <p:spPr>
          <a:xfrm>
            <a:off x="9577404" y="2254735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5V</a:t>
            </a:r>
            <a:endParaRPr lang="zh-TW" altLang="en-US" dirty="0"/>
          </a:p>
        </p:txBody>
      </p:sp>
      <p:cxnSp>
        <p:nvCxnSpPr>
          <p:cNvPr id="56" name="直線接點 55"/>
          <p:cNvCxnSpPr/>
          <p:nvPr/>
        </p:nvCxnSpPr>
        <p:spPr>
          <a:xfrm flipH="1">
            <a:off x="9922479" y="3487296"/>
            <a:ext cx="406328" cy="0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文字方塊 56"/>
          <p:cNvSpPr txBox="1"/>
          <p:nvPr/>
        </p:nvSpPr>
        <p:spPr>
          <a:xfrm>
            <a:off x="9577404" y="3277813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5V</a:t>
            </a:r>
            <a:endParaRPr lang="zh-TW" altLang="en-US" dirty="0"/>
          </a:p>
        </p:txBody>
      </p:sp>
      <p:cxnSp>
        <p:nvCxnSpPr>
          <p:cNvPr id="58" name="直線接點 57"/>
          <p:cNvCxnSpPr/>
          <p:nvPr/>
        </p:nvCxnSpPr>
        <p:spPr>
          <a:xfrm flipH="1">
            <a:off x="9922479" y="4446117"/>
            <a:ext cx="406328" cy="0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文字方塊 58"/>
          <p:cNvSpPr txBox="1"/>
          <p:nvPr/>
        </p:nvSpPr>
        <p:spPr>
          <a:xfrm>
            <a:off x="9577404" y="4236634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5V</a:t>
            </a:r>
            <a:endParaRPr lang="zh-TW" altLang="en-US" dirty="0"/>
          </a:p>
        </p:txBody>
      </p:sp>
      <p:sp>
        <p:nvSpPr>
          <p:cNvPr id="82" name="矩形 81"/>
          <p:cNvSpPr/>
          <p:nvPr/>
        </p:nvSpPr>
        <p:spPr>
          <a:xfrm>
            <a:off x="2867930" y="2534574"/>
            <a:ext cx="1804614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dirty="0" err="1" smtClean="0"/>
              <a:t>VrefA</a:t>
            </a:r>
            <a:r>
              <a:rPr lang="en-US" altLang="zh-TW" dirty="0" smtClean="0"/>
              <a:t>           </a:t>
            </a:r>
            <a:r>
              <a:rPr lang="en-US" altLang="zh-TW" dirty="0" err="1" smtClean="0"/>
              <a:t>VrefB</a:t>
            </a:r>
            <a:endParaRPr lang="en-US" altLang="zh-TW" dirty="0" smtClean="0"/>
          </a:p>
          <a:p>
            <a:r>
              <a:rPr lang="en-US" altLang="zh-TW" dirty="0" smtClean="0"/>
              <a:t>I2CA              I2CB</a:t>
            </a:r>
            <a:endParaRPr lang="zh-TW" altLang="en-US" dirty="0"/>
          </a:p>
        </p:txBody>
      </p:sp>
      <p:sp>
        <p:nvSpPr>
          <p:cNvPr id="83" name="文字方塊 82"/>
          <p:cNvSpPr txBox="1"/>
          <p:nvPr/>
        </p:nvSpPr>
        <p:spPr>
          <a:xfrm>
            <a:off x="3016743" y="3765103"/>
            <a:ext cx="1466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LSF0102DCTR</a:t>
            </a:r>
            <a:endParaRPr lang="zh-TW" altLang="en-US" dirty="0">
              <a:solidFill>
                <a:srgbClr val="FF0000"/>
              </a:solidFill>
            </a:endParaRPr>
          </a:p>
        </p:txBody>
      </p:sp>
      <p:cxnSp>
        <p:nvCxnSpPr>
          <p:cNvPr id="13" name="直線接點 12"/>
          <p:cNvCxnSpPr/>
          <p:nvPr/>
        </p:nvCxnSpPr>
        <p:spPr>
          <a:xfrm>
            <a:off x="5626866" y="269067"/>
            <a:ext cx="0" cy="4430299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手繪多邊形 20"/>
          <p:cNvSpPr/>
          <p:nvPr/>
        </p:nvSpPr>
        <p:spPr>
          <a:xfrm>
            <a:off x="4673600" y="2069235"/>
            <a:ext cx="511462" cy="894098"/>
          </a:xfrm>
          <a:custGeom>
            <a:avLst/>
            <a:gdLst>
              <a:gd name="connsiteX0" fmla="*/ 465667 w 465667"/>
              <a:gd name="connsiteY0" fmla="*/ 0 h 948266"/>
              <a:gd name="connsiteX1" fmla="*/ 152400 w 465667"/>
              <a:gd name="connsiteY1" fmla="*/ 0 h 948266"/>
              <a:gd name="connsiteX2" fmla="*/ 152400 w 465667"/>
              <a:gd name="connsiteY2" fmla="*/ 948266 h 948266"/>
              <a:gd name="connsiteX3" fmla="*/ 0 w 465667"/>
              <a:gd name="connsiteY3" fmla="*/ 948266 h 948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5667" h="948266">
                <a:moveTo>
                  <a:pt x="465667" y="0"/>
                </a:moveTo>
                <a:lnTo>
                  <a:pt x="152400" y="0"/>
                </a:lnTo>
                <a:lnTo>
                  <a:pt x="152400" y="948266"/>
                </a:lnTo>
                <a:lnTo>
                  <a:pt x="0" y="948266"/>
                </a:ln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手繪多邊形 23"/>
          <p:cNvSpPr/>
          <p:nvPr/>
        </p:nvSpPr>
        <p:spPr>
          <a:xfrm>
            <a:off x="6521343" y="4792010"/>
            <a:ext cx="397934" cy="1244600"/>
          </a:xfrm>
          <a:custGeom>
            <a:avLst/>
            <a:gdLst>
              <a:gd name="connsiteX0" fmla="*/ 397934 w 397934"/>
              <a:gd name="connsiteY0" fmla="*/ 1244600 h 1244600"/>
              <a:gd name="connsiteX1" fmla="*/ 0 w 397934"/>
              <a:gd name="connsiteY1" fmla="*/ 1244600 h 1244600"/>
              <a:gd name="connsiteX2" fmla="*/ 0 w 397934"/>
              <a:gd name="connsiteY2" fmla="*/ 0 h 1244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7934" h="1244600">
                <a:moveTo>
                  <a:pt x="397934" y="1244600"/>
                </a:moveTo>
                <a:lnTo>
                  <a:pt x="0" y="124460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4" name="文字方塊 83"/>
          <p:cNvSpPr txBox="1"/>
          <p:nvPr/>
        </p:nvSpPr>
        <p:spPr>
          <a:xfrm>
            <a:off x="6109108" y="1374550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3.3V</a:t>
            </a:r>
            <a:endParaRPr lang="zh-TW" altLang="en-US" dirty="0"/>
          </a:p>
        </p:txBody>
      </p:sp>
      <p:sp>
        <p:nvSpPr>
          <p:cNvPr id="85" name="矩形 84"/>
          <p:cNvSpPr/>
          <p:nvPr/>
        </p:nvSpPr>
        <p:spPr>
          <a:xfrm>
            <a:off x="6931331" y="5793099"/>
            <a:ext cx="1589616" cy="727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Light sensor</a:t>
            </a:r>
            <a:endParaRPr lang="zh-TW" altLang="en-US" dirty="0"/>
          </a:p>
        </p:txBody>
      </p:sp>
      <p:sp>
        <p:nvSpPr>
          <p:cNvPr id="87" name="手繪多邊形 86"/>
          <p:cNvSpPr/>
          <p:nvPr/>
        </p:nvSpPr>
        <p:spPr>
          <a:xfrm>
            <a:off x="6442826" y="1733077"/>
            <a:ext cx="397934" cy="1244600"/>
          </a:xfrm>
          <a:custGeom>
            <a:avLst/>
            <a:gdLst>
              <a:gd name="connsiteX0" fmla="*/ 397934 w 397934"/>
              <a:gd name="connsiteY0" fmla="*/ 1244600 h 1244600"/>
              <a:gd name="connsiteX1" fmla="*/ 0 w 397934"/>
              <a:gd name="connsiteY1" fmla="*/ 1244600 h 1244600"/>
              <a:gd name="connsiteX2" fmla="*/ 0 w 397934"/>
              <a:gd name="connsiteY2" fmla="*/ 0 h 1244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7934" h="1244600">
                <a:moveTo>
                  <a:pt x="397934" y="1244600"/>
                </a:moveTo>
                <a:lnTo>
                  <a:pt x="0" y="124460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8" name="文字方塊 87"/>
          <p:cNvSpPr txBox="1"/>
          <p:nvPr/>
        </p:nvSpPr>
        <p:spPr>
          <a:xfrm>
            <a:off x="6172788" y="4324917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3.3V</a:t>
            </a:r>
            <a:endParaRPr lang="zh-TW" altLang="en-US" dirty="0"/>
          </a:p>
        </p:txBody>
      </p:sp>
      <p:sp>
        <p:nvSpPr>
          <p:cNvPr id="28" name="手繪多邊形 27"/>
          <p:cNvSpPr/>
          <p:nvPr/>
        </p:nvSpPr>
        <p:spPr>
          <a:xfrm>
            <a:off x="5880100" y="3289300"/>
            <a:ext cx="1079500" cy="2959100"/>
          </a:xfrm>
          <a:custGeom>
            <a:avLst/>
            <a:gdLst>
              <a:gd name="connsiteX0" fmla="*/ 0 w 1079500"/>
              <a:gd name="connsiteY0" fmla="*/ 0 h 2959100"/>
              <a:gd name="connsiteX1" fmla="*/ 0 w 1079500"/>
              <a:gd name="connsiteY1" fmla="*/ 2959100 h 2959100"/>
              <a:gd name="connsiteX2" fmla="*/ 1079500 w 1079500"/>
              <a:gd name="connsiteY2" fmla="*/ 2959100 h 295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79500" h="2959100">
                <a:moveTo>
                  <a:pt x="0" y="0"/>
                </a:moveTo>
                <a:lnTo>
                  <a:pt x="0" y="2959100"/>
                </a:lnTo>
                <a:lnTo>
                  <a:pt x="1079500" y="2959100"/>
                </a:ln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手繪多邊形 29"/>
          <p:cNvSpPr/>
          <p:nvPr/>
        </p:nvSpPr>
        <p:spPr>
          <a:xfrm>
            <a:off x="6189044" y="5364746"/>
            <a:ext cx="317634" cy="250257"/>
          </a:xfrm>
          <a:custGeom>
            <a:avLst/>
            <a:gdLst>
              <a:gd name="connsiteX0" fmla="*/ 317634 w 317634"/>
              <a:gd name="connsiteY0" fmla="*/ 0 h 250257"/>
              <a:gd name="connsiteX1" fmla="*/ 0 w 317634"/>
              <a:gd name="connsiteY1" fmla="*/ 0 h 250257"/>
              <a:gd name="connsiteX2" fmla="*/ 0 w 317634"/>
              <a:gd name="connsiteY2" fmla="*/ 250257 h 250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7634" h="250257">
                <a:moveTo>
                  <a:pt x="317634" y="0"/>
                </a:moveTo>
                <a:lnTo>
                  <a:pt x="0" y="0"/>
                </a:lnTo>
                <a:lnTo>
                  <a:pt x="0" y="250257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9" name="文字方塊 88"/>
          <p:cNvSpPr txBox="1"/>
          <p:nvPr/>
        </p:nvSpPr>
        <p:spPr>
          <a:xfrm>
            <a:off x="5942090" y="5601506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10K</a:t>
            </a:r>
            <a:endParaRPr lang="zh-TW" altLang="en-US" dirty="0"/>
          </a:p>
        </p:txBody>
      </p:sp>
      <p:cxnSp>
        <p:nvCxnSpPr>
          <p:cNvPr id="40" name="直線接點 39"/>
          <p:cNvCxnSpPr>
            <a:endCxn id="90" idx="2"/>
          </p:cNvCxnSpPr>
          <p:nvPr/>
        </p:nvCxnSpPr>
        <p:spPr>
          <a:xfrm flipV="1">
            <a:off x="6205206" y="5974998"/>
            <a:ext cx="492" cy="2728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單箭頭接點 46"/>
          <p:cNvCxnSpPr/>
          <p:nvPr/>
        </p:nvCxnSpPr>
        <p:spPr>
          <a:xfrm flipV="1">
            <a:off x="5192492" y="5063160"/>
            <a:ext cx="687608" cy="48449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文字方塊 48"/>
          <p:cNvSpPr txBox="1"/>
          <p:nvPr/>
        </p:nvSpPr>
        <p:spPr>
          <a:xfrm>
            <a:off x="2998842" y="5611200"/>
            <a:ext cx="2669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Use 1.5m cable to connect</a:t>
            </a:r>
            <a:endParaRPr lang="zh-TW" altLang="en-US" dirty="0"/>
          </a:p>
        </p:txBody>
      </p:sp>
      <p:sp>
        <p:nvSpPr>
          <p:cNvPr id="91" name="文字方塊 90"/>
          <p:cNvSpPr txBox="1"/>
          <p:nvPr/>
        </p:nvSpPr>
        <p:spPr>
          <a:xfrm>
            <a:off x="1334814" y="453733"/>
            <a:ext cx="1705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Main board side</a:t>
            </a:r>
            <a:endParaRPr lang="zh-TW" altLang="en-US" dirty="0"/>
          </a:p>
        </p:txBody>
      </p:sp>
      <p:sp>
        <p:nvSpPr>
          <p:cNvPr id="92" name="文字方塊 91"/>
          <p:cNvSpPr txBox="1"/>
          <p:nvPr/>
        </p:nvSpPr>
        <p:spPr>
          <a:xfrm>
            <a:off x="7240072" y="469059"/>
            <a:ext cx="1211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Power side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24938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152400" y="393700"/>
            <a:ext cx="28939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</a:rPr>
              <a:t>Measured the I2C of INA220 </a:t>
            </a:r>
          </a:p>
          <a:p>
            <a:r>
              <a:rPr lang="en-US" altLang="zh-TW" dirty="0" smtClean="0">
                <a:solidFill>
                  <a:srgbClr val="0000FF"/>
                </a:solidFill>
              </a:rPr>
              <a:t>when no pull high</a:t>
            </a:r>
            <a:endParaRPr lang="zh-TW" altLang="en-US" dirty="0">
              <a:solidFill>
                <a:srgbClr val="0000FF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52400" y="1663700"/>
            <a:ext cx="37279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</a:rPr>
              <a:t>All sensor can be got the data, </a:t>
            </a:r>
          </a:p>
          <a:p>
            <a:r>
              <a:rPr lang="en-US" altLang="zh-TW" dirty="0" smtClean="0">
                <a:solidFill>
                  <a:srgbClr val="0000FF"/>
                </a:solidFill>
              </a:rPr>
              <a:t>but the high voltage is approach 3.3V </a:t>
            </a:r>
            <a:endParaRPr lang="zh-TW" altLang="en-US" dirty="0">
              <a:solidFill>
                <a:srgbClr val="0000FF"/>
              </a:solidFill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8038" y="613706"/>
            <a:ext cx="7573962" cy="5682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243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矩形 89"/>
          <p:cNvSpPr/>
          <p:nvPr/>
        </p:nvSpPr>
        <p:spPr>
          <a:xfrm>
            <a:off x="6131701" y="5611200"/>
            <a:ext cx="147993" cy="3637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79973" y="2437917"/>
            <a:ext cx="1907459" cy="15141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Master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833419" y="2493548"/>
            <a:ext cx="161249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dirty="0" smtClean="0"/>
              <a:t>Vref1        Vref2</a:t>
            </a:r>
          </a:p>
          <a:p>
            <a:r>
              <a:rPr lang="en-US" altLang="zh-TW" dirty="0" smtClean="0"/>
              <a:t>I2C1           I2C2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10330651" y="343673"/>
            <a:ext cx="1199536" cy="727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INA220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10330651" y="1341648"/>
            <a:ext cx="1199536" cy="727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INA220</a:t>
            </a:r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10330651" y="2339623"/>
            <a:ext cx="1199536" cy="727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INA220</a:t>
            </a:r>
            <a:endParaRPr lang="zh-TW" altLang="en-US" dirty="0"/>
          </a:p>
        </p:txBody>
      </p:sp>
      <p:sp>
        <p:nvSpPr>
          <p:cNvPr id="9" name="矩形 8"/>
          <p:cNvSpPr/>
          <p:nvPr/>
        </p:nvSpPr>
        <p:spPr>
          <a:xfrm>
            <a:off x="10330651" y="3337598"/>
            <a:ext cx="1199536" cy="727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INA220</a:t>
            </a:r>
            <a:endParaRPr lang="zh-TW" altLang="en-US" dirty="0"/>
          </a:p>
        </p:txBody>
      </p:sp>
      <p:sp>
        <p:nvSpPr>
          <p:cNvPr id="10" name="矩形 9"/>
          <p:cNvSpPr/>
          <p:nvPr/>
        </p:nvSpPr>
        <p:spPr>
          <a:xfrm>
            <a:off x="10330651" y="4335573"/>
            <a:ext cx="1199536" cy="727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HDC1080</a:t>
            </a:r>
            <a:endParaRPr lang="zh-TW" altLang="en-US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6794090" y="3712748"/>
            <a:ext cx="1027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PCA9306</a:t>
            </a:r>
            <a:endParaRPr lang="zh-TW" altLang="en-US" dirty="0">
              <a:solidFill>
                <a:srgbClr val="FF0000"/>
              </a:solidFill>
            </a:endParaRPr>
          </a:p>
        </p:txBody>
      </p:sp>
      <p:cxnSp>
        <p:nvCxnSpPr>
          <p:cNvPr id="14" name="直線接點 13"/>
          <p:cNvCxnSpPr/>
          <p:nvPr/>
        </p:nvCxnSpPr>
        <p:spPr>
          <a:xfrm>
            <a:off x="4672544" y="3285047"/>
            <a:ext cx="21608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5099127" y="2282319"/>
            <a:ext cx="186731" cy="41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文字方塊 16"/>
          <p:cNvSpPr txBox="1"/>
          <p:nvPr/>
        </p:nvSpPr>
        <p:spPr>
          <a:xfrm>
            <a:off x="5030228" y="2270990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2.2K</a:t>
            </a:r>
            <a:endParaRPr lang="zh-TW" altLang="en-US" dirty="0"/>
          </a:p>
        </p:txBody>
      </p:sp>
      <p:sp>
        <p:nvSpPr>
          <p:cNvPr id="20" name="手繪多邊形 19"/>
          <p:cNvSpPr/>
          <p:nvPr/>
        </p:nvSpPr>
        <p:spPr>
          <a:xfrm>
            <a:off x="5185062" y="2702601"/>
            <a:ext cx="0" cy="578069"/>
          </a:xfrm>
          <a:custGeom>
            <a:avLst/>
            <a:gdLst>
              <a:gd name="connsiteX0" fmla="*/ 0 w 0"/>
              <a:gd name="connsiteY0" fmla="*/ 0 h 578069"/>
              <a:gd name="connsiteX1" fmla="*/ 0 w 0"/>
              <a:gd name="connsiteY1" fmla="*/ 578069 h 578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78069">
                <a:moveTo>
                  <a:pt x="0" y="0"/>
                </a:moveTo>
                <a:lnTo>
                  <a:pt x="0" y="578069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2" name="直線接點 21"/>
          <p:cNvCxnSpPr/>
          <p:nvPr/>
        </p:nvCxnSpPr>
        <p:spPr>
          <a:xfrm flipV="1">
            <a:off x="5176595" y="1712669"/>
            <a:ext cx="0" cy="578069"/>
          </a:xfrm>
          <a:prstGeom prst="line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字方塊 22"/>
          <p:cNvSpPr txBox="1"/>
          <p:nvPr/>
        </p:nvSpPr>
        <p:spPr>
          <a:xfrm>
            <a:off x="4843543" y="133200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3.3V</a:t>
            </a:r>
            <a:endParaRPr lang="zh-TW" altLang="en-US" dirty="0"/>
          </a:p>
        </p:txBody>
      </p:sp>
      <p:sp>
        <p:nvSpPr>
          <p:cNvPr id="29" name="手繪多邊形 28"/>
          <p:cNvSpPr/>
          <p:nvPr/>
        </p:nvSpPr>
        <p:spPr>
          <a:xfrm>
            <a:off x="8447753" y="669050"/>
            <a:ext cx="1892300" cy="2590800"/>
          </a:xfrm>
          <a:custGeom>
            <a:avLst/>
            <a:gdLst>
              <a:gd name="connsiteX0" fmla="*/ 0 w 1892300"/>
              <a:gd name="connsiteY0" fmla="*/ 2590800 h 2590800"/>
              <a:gd name="connsiteX1" fmla="*/ 1060450 w 1892300"/>
              <a:gd name="connsiteY1" fmla="*/ 2590800 h 2590800"/>
              <a:gd name="connsiteX2" fmla="*/ 1060450 w 1892300"/>
              <a:gd name="connsiteY2" fmla="*/ 0 h 2590800"/>
              <a:gd name="connsiteX3" fmla="*/ 1892300 w 1892300"/>
              <a:gd name="connsiteY3" fmla="*/ 0 h 259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2300" h="2590800">
                <a:moveTo>
                  <a:pt x="0" y="2590800"/>
                </a:moveTo>
                <a:lnTo>
                  <a:pt x="1060450" y="2590800"/>
                </a:lnTo>
                <a:lnTo>
                  <a:pt x="1060450" y="0"/>
                </a:lnTo>
                <a:lnTo>
                  <a:pt x="1892300" y="0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1" name="直線接點 30"/>
          <p:cNvCxnSpPr>
            <a:endCxn id="7" idx="1"/>
          </p:cNvCxnSpPr>
          <p:nvPr/>
        </p:nvCxnSpPr>
        <p:spPr>
          <a:xfrm>
            <a:off x="9495503" y="1705441"/>
            <a:ext cx="835148" cy="1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/>
          <p:cNvCxnSpPr/>
          <p:nvPr/>
        </p:nvCxnSpPr>
        <p:spPr>
          <a:xfrm>
            <a:off x="9493659" y="2685667"/>
            <a:ext cx="835148" cy="1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接點 33"/>
          <p:cNvCxnSpPr/>
          <p:nvPr/>
        </p:nvCxnSpPr>
        <p:spPr>
          <a:xfrm>
            <a:off x="9504905" y="3733431"/>
            <a:ext cx="835148" cy="1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/>
          <p:cNvCxnSpPr/>
          <p:nvPr/>
        </p:nvCxnSpPr>
        <p:spPr>
          <a:xfrm>
            <a:off x="9504905" y="4667325"/>
            <a:ext cx="835148" cy="1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接點 38"/>
          <p:cNvCxnSpPr/>
          <p:nvPr/>
        </p:nvCxnSpPr>
        <p:spPr>
          <a:xfrm>
            <a:off x="9514553" y="3259850"/>
            <a:ext cx="4981" cy="1407475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矩形 40"/>
          <p:cNvSpPr/>
          <p:nvPr/>
        </p:nvSpPr>
        <p:spPr>
          <a:xfrm>
            <a:off x="8982368" y="2352675"/>
            <a:ext cx="147993" cy="3637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" name="手繪多邊形 41"/>
          <p:cNvSpPr/>
          <p:nvPr/>
        </p:nvSpPr>
        <p:spPr>
          <a:xfrm>
            <a:off x="8445636" y="1945400"/>
            <a:ext cx="635000" cy="1024467"/>
          </a:xfrm>
          <a:custGeom>
            <a:avLst/>
            <a:gdLst>
              <a:gd name="connsiteX0" fmla="*/ 0 w 635000"/>
              <a:gd name="connsiteY0" fmla="*/ 1024467 h 1024467"/>
              <a:gd name="connsiteX1" fmla="*/ 304800 w 635000"/>
              <a:gd name="connsiteY1" fmla="*/ 1024467 h 1024467"/>
              <a:gd name="connsiteX2" fmla="*/ 304800 w 635000"/>
              <a:gd name="connsiteY2" fmla="*/ 0 h 1024467"/>
              <a:gd name="connsiteX3" fmla="*/ 635000 w 635000"/>
              <a:gd name="connsiteY3" fmla="*/ 0 h 1024467"/>
              <a:gd name="connsiteX4" fmla="*/ 635000 w 635000"/>
              <a:gd name="connsiteY4" fmla="*/ 389467 h 1024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000" h="1024467">
                <a:moveTo>
                  <a:pt x="0" y="1024467"/>
                </a:moveTo>
                <a:lnTo>
                  <a:pt x="304800" y="1024467"/>
                </a:lnTo>
                <a:lnTo>
                  <a:pt x="304800" y="0"/>
                </a:lnTo>
                <a:lnTo>
                  <a:pt x="635000" y="0"/>
                </a:lnTo>
                <a:lnTo>
                  <a:pt x="635000" y="389467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4" name="直線接點 43"/>
          <p:cNvCxnSpPr>
            <a:stCxn id="41" idx="2"/>
          </p:cNvCxnSpPr>
          <p:nvPr/>
        </p:nvCxnSpPr>
        <p:spPr>
          <a:xfrm flipH="1">
            <a:off x="9056364" y="2716473"/>
            <a:ext cx="1" cy="54337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單箭頭接點 45"/>
          <p:cNvCxnSpPr>
            <a:stCxn id="42" idx="3"/>
          </p:cNvCxnSpPr>
          <p:nvPr/>
        </p:nvCxnSpPr>
        <p:spPr>
          <a:xfrm flipH="1" flipV="1">
            <a:off x="9073201" y="1341648"/>
            <a:ext cx="7435" cy="60375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文字方塊 47"/>
          <p:cNvSpPr txBox="1"/>
          <p:nvPr/>
        </p:nvSpPr>
        <p:spPr>
          <a:xfrm>
            <a:off x="8855966" y="966045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5V</a:t>
            </a:r>
            <a:endParaRPr lang="zh-TW" altLang="en-US" dirty="0"/>
          </a:p>
        </p:txBody>
      </p:sp>
      <p:cxnSp>
        <p:nvCxnSpPr>
          <p:cNvPr id="50" name="直線接點 49"/>
          <p:cNvCxnSpPr/>
          <p:nvPr/>
        </p:nvCxnSpPr>
        <p:spPr>
          <a:xfrm flipH="1">
            <a:off x="9922479" y="478550"/>
            <a:ext cx="406328" cy="0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字方塊 50"/>
          <p:cNvSpPr txBox="1"/>
          <p:nvPr/>
        </p:nvSpPr>
        <p:spPr>
          <a:xfrm>
            <a:off x="9577404" y="269067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5V</a:t>
            </a:r>
            <a:endParaRPr lang="zh-TW" altLang="en-US" dirty="0"/>
          </a:p>
        </p:txBody>
      </p:sp>
      <p:cxnSp>
        <p:nvCxnSpPr>
          <p:cNvPr id="52" name="直線接點 51"/>
          <p:cNvCxnSpPr/>
          <p:nvPr/>
        </p:nvCxnSpPr>
        <p:spPr>
          <a:xfrm flipH="1">
            <a:off x="9938383" y="1462026"/>
            <a:ext cx="406328" cy="0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文字方塊 52"/>
          <p:cNvSpPr txBox="1"/>
          <p:nvPr/>
        </p:nvSpPr>
        <p:spPr>
          <a:xfrm>
            <a:off x="9593308" y="1252543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5V</a:t>
            </a:r>
            <a:endParaRPr lang="zh-TW" altLang="en-US" dirty="0"/>
          </a:p>
        </p:txBody>
      </p:sp>
      <p:cxnSp>
        <p:nvCxnSpPr>
          <p:cNvPr id="54" name="直線接點 53"/>
          <p:cNvCxnSpPr/>
          <p:nvPr/>
        </p:nvCxnSpPr>
        <p:spPr>
          <a:xfrm flipH="1">
            <a:off x="9922479" y="2464218"/>
            <a:ext cx="406328" cy="0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字方塊 54"/>
          <p:cNvSpPr txBox="1"/>
          <p:nvPr/>
        </p:nvSpPr>
        <p:spPr>
          <a:xfrm>
            <a:off x="9577404" y="2254735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5V</a:t>
            </a:r>
            <a:endParaRPr lang="zh-TW" altLang="en-US" dirty="0"/>
          </a:p>
        </p:txBody>
      </p:sp>
      <p:cxnSp>
        <p:nvCxnSpPr>
          <p:cNvPr id="56" name="直線接點 55"/>
          <p:cNvCxnSpPr/>
          <p:nvPr/>
        </p:nvCxnSpPr>
        <p:spPr>
          <a:xfrm flipH="1">
            <a:off x="9922479" y="3487296"/>
            <a:ext cx="406328" cy="0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文字方塊 56"/>
          <p:cNvSpPr txBox="1"/>
          <p:nvPr/>
        </p:nvSpPr>
        <p:spPr>
          <a:xfrm>
            <a:off x="9577404" y="3277813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5V</a:t>
            </a:r>
            <a:endParaRPr lang="zh-TW" altLang="en-US" dirty="0"/>
          </a:p>
        </p:txBody>
      </p:sp>
      <p:cxnSp>
        <p:nvCxnSpPr>
          <p:cNvPr id="58" name="直線接點 57"/>
          <p:cNvCxnSpPr/>
          <p:nvPr/>
        </p:nvCxnSpPr>
        <p:spPr>
          <a:xfrm flipH="1">
            <a:off x="9922479" y="4446117"/>
            <a:ext cx="406328" cy="0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文字方塊 58"/>
          <p:cNvSpPr txBox="1"/>
          <p:nvPr/>
        </p:nvSpPr>
        <p:spPr>
          <a:xfrm>
            <a:off x="9577404" y="4236634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5V</a:t>
            </a:r>
            <a:endParaRPr lang="zh-TW" altLang="en-US" dirty="0"/>
          </a:p>
        </p:txBody>
      </p:sp>
      <p:sp>
        <p:nvSpPr>
          <p:cNvPr id="65" name="文字方塊 64"/>
          <p:cNvSpPr txBox="1"/>
          <p:nvPr/>
        </p:nvSpPr>
        <p:spPr>
          <a:xfrm>
            <a:off x="8824496" y="2386015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10K</a:t>
            </a:r>
            <a:endParaRPr lang="zh-TW" altLang="en-US" dirty="0"/>
          </a:p>
        </p:txBody>
      </p:sp>
      <p:sp>
        <p:nvSpPr>
          <p:cNvPr id="82" name="矩形 81"/>
          <p:cNvSpPr/>
          <p:nvPr/>
        </p:nvSpPr>
        <p:spPr>
          <a:xfrm>
            <a:off x="2867930" y="2534574"/>
            <a:ext cx="1804614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dirty="0" err="1" smtClean="0"/>
              <a:t>VrefA</a:t>
            </a:r>
            <a:r>
              <a:rPr lang="en-US" altLang="zh-TW" dirty="0" smtClean="0"/>
              <a:t>           </a:t>
            </a:r>
            <a:r>
              <a:rPr lang="en-US" altLang="zh-TW" dirty="0" err="1" smtClean="0"/>
              <a:t>VrefB</a:t>
            </a:r>
            <a:endParaRPr lang="en-US" altLang="zh-TW" dirty="0" smtClean="0"/>
          </a:p>
          <a:p>
            <a:r>
              <a:rPr lang="en-US" altLang="zh-TW" dirty="0" smtClean="0"/>
              <a:t>I2CA              I2CB</a:t>
            </a:r>
            <a:endParaRPr lang="zh-TW" altLang="en-US" dirty="0"/>
          </a:p>
        </p:txBody>
      </p:sp>
      <p:sp>
        <p:nvSpPr>
          <p:cNvPr id="83" name="文字方塊 82"/>
          <p:cNvSpPr txBox="1"/>
          <p:nvPr/>
        </p:nvSpPr>
        <p:spPr>
          <a:xfrm>
            <a:off x="3016743" y="3765103"/>
            <a:ext cx="1466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LSF0102DCTR</a:t>
            </a:r>
            <a:endParaRPr lang="zh-TW" altLang="en-US" dirty="0">
              <a:solidFill>
                <a:srgbClr val="FF0000"/>
              </a:solidFill>
            </a:endParaRPr>
          </a:p>
        </p:txBody>
      </p:sp>
      <p:cxnSp>
        <p:nvCxnSpPr>
          <p:cNvPr id="13" name="直線接點 12"/>
          <p:cNvCxnSpPr/>
          <p:nvPr/>
        </p:nvCxnSpPr>
        <p:spPr>
          <a:xfrm>
            <a:off x="5626866" y="269067"/>
            <a:ext cx="0" cy="4430299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手繪多邊形 20"/>
          <p:cNvSpPr/>
          <p:nvPr/>
        </p:nvSpPr>
        <p:spPr>
          <a:xfrm>
            <a:off x="4673600" y="2069235"/>
            <a:ext cx="511462" cy="894098"/>
          </a:xfrm>
          <a:custGeom>
            <a:avLst/>
            <a:gdLst>
              <a:gd name="connsiteX0" fmla="*/ 465667 w 465667"/>
              <a:gd name="connsiteY0" fmla="*/ 0 h 948266"/>
              <a:gd name="connsiteX1" fmla="*/ 152400 w 465667"/>
              <a:gd name="connsiteY1" fmla="*/ 0 h 948266"/>
              <a:gd name="connsiteX2" fmla="*/ 152400 w 465667"/>
              <a:gd name="connsiteY2" fmla="*/ 948266 h 948266"/>
              <a:gd name="connsiteX3" fmla="*/ 0 w 465667"/>
              <a:gd name="connsiteY3" fmla="*/ 948266 h 948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5667" h="948266">
                <a:moveTo>
                  <a:pt x="465667" y="0"/>
                </a:moveTo>
                <a:lnTo>
                  <a:pt x="152400" y="0"/>
                </a:lnTo>
                <a:lnTo>
                  <a:pt x="152400" y="948266"/>
                </a:lnTo>
                <a:lnTo>
                  <a:pt x="0" y="948266"/>
                </a:ln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手繪多邊形 23"/>
          <p:cNvSpPr/>
          <p:nvPr/>
        </p:nvSpPr>
        <p:spPr>
          <a:xfrm>
            <a:off x="6521343" y="4792010"/>
            <a:ext cx="397934" cy="1244600"/>
          </a:xfrm>
          <a:custGeom>
            <a:avLst/>
            <a:gdLst>
              <a:gd name="connsiteX0" fmla="*/ 397934 w 397934"/>
              <a:gd name="connsiteY0" fmla="*/ 1244600 h 1244600"/>
              <a:gd name="connsiteX1" fmla="*/ 0 w 397934"/>
              <a:gd name="connsiteY1" fmla="*/ 1244600 h 1244600"/>
              <a:gd name="connsiteX2" fmla="*/ 0 w 397934"/>
              <a:gd name="connsiteY2" fmla="*/ 0 h 1244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7934" h="1244600">
                <a:moveTo>
                  <a:pt x="397934" y="1244600"/>
                </a:moveTo>
                <a:lnTo>
                  <a:pt x="0" y="124460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4" name="文字方塊 83"/>
          <p:cNvSpPr txBox="1"/>
          <p:nvPr/>
        </p:nvSpPr>
        <p:spPr>
          <a:xfrm>
            <a:off x="6109108" y="1374550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3.3V</a:t>
            </a:r>
            <a:endParaRPr lang="zh-TW" altLang="en-US" dirty="0"/>
          </a:p>
        </p:txBody>
      </p:sp>
      <p:sp>
        <p:nvSpPr>
          <p:cNvPr id="85" name="矩形 84"/>
          <p:cNvSpPr/>
          <p:nvPr/>
        </p:nvSpPr>
        <p:spPr>
          <a:xfrm>
            <a:off x="6931331" y="5793099"/>
            <a:ext cx="1589616" cy="727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Light sensor</a:t>
            </a:r>
            <a:endParaRPr lang="zh-TW" altLang="en-US" dirty="0"/>
          </a:p>
        </p:txBody>
      </p:sp>
      <p:sp>
        <p:nvSpPr>
          <p:cNvPr id="87" name="手繪多邊形 86"/>
          <p:cNvSpPr/>
          <p:nvPr/>
        </p:nvSpPr>
        <p:spPr>
          <a:xfrm>
            <a:off x="6442826" y="1733077"/>
            <a:ext cx="397934" cy="1244600"/>
          </a:xfrm>
          <a:custGeom>
            <a:avLst/>
            <a:gdLst>
              <a:gd name="connsiteX0" fmla="*/ 397934 w 397934"/>
              <a:gd name="connsiteY0" fmla="*/ 1244600 h 1244600"/>
              <a:gd name="connsiteX1" fmla="*/ 0 w 397934"/>
              <a:gd name="connsiteY1" fmla="*/ 1244600 h 1244600"/>
              <a:gd name="connsiteX2" fmla="*/ 0 w 397934"/>
              <a:gd name="connsiteY2" fmla="*/ 0 h 1244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7934" h="1244600">
                <a:moveTo>
                  <a:pt x="397934" y="1244600"/>
                </a:moveTo>
                <a:lnTo>
                  <a:pt x="0" y="124460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8" name="文字方塊 87"/>
          <p:cNvSpPr txBox="1"/>
          <p:nvPr/>
        </p:nvSpPr>
        <p:spPr>
          <a:xfrm>
            <a:off x="6172788" y="4324917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3.3V</a:t>
            </a:r>
            <a:endParaRPr lang="zh-TW" altLang="en-US" dirty="0"/>
          </a:p>
        </p:txBody>
      </p:sp>
      <p:sp>
        <p:nvSpPr>
          <p:cNvPr id="28" name="手繪多邊形 27"/>
          <p:cNvSpPr/>
          <p:nvPr/>
        </p:nvSpPr>
        <p:spPr>
          <a:xfrm>
            <a:off x="5880100" y="3289300"/>
            <a:ext cx="1079500" cy="2959100"/>
          </a:xfrm>
          <a:custGeom>
            <a:avLst/>
            <a:gdLst>
              <a:gd name="connsiteX0" fmla="*/ 0 w 1079500"/>
              <a:gd name="connsiteY0" fmla="*/ 0 h 2959100"/>
              <a:gd name="connsiteX1" fmla="*/ 0 w 1079500"/>
              <a:gd name="connsiteY1" fmla="*/ 2959100 h 2959100"/>
              <a:gd name="connsiteX2" fmla="*/ 1079500 w 1079500"/>
              <a:gd name="connsiteY2" fmla="*/ 2959100 h 295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79500" h="2959100">
                <a:moveTo>
                  <a:pt x="0" y="0"/>
                </a:moveTo>
                <a:lnTo>
                  <a:pt x="0" y="2959100"/>
                </a:lnTo>
                <a:lnTo>
                  <a:pt x="1079500" y="2959100"/>
                </a:ln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手繪多邊形 29"/>
          <p:cNvSpPr/>
          <p:nvPr/>
        </p:nvSpPr>
        <p:spPr>
          <a:xfrm>
            <a:off x="6189044" y="5364746"/>
            <a:ext cx="317634" cy="250257"/>
          </a:xfrm>
          <a:custGeom>
            <a:avLst/>
            <a:gdLst>
              <a:gd name="connsiteX0" fmla="*/ 317634 w 317634"/>
              <a:gd name="connsiteY0" fmla="*/ 0 h 250257"/>
              <a:gd name="connsiteX1" fmla="*/ 0 w 317634"/>
              <a:gd name="connsiteY1" fmla="*/ 0 h 250257"/>
              <a:gd name="connsiteX2" fmla="*/ 0 w 317634"/>
              <a:gd name="connsiteY2" fmla="*/ 250257 h 250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7634" h="250257">
                <a:moveTo>
                  <a:pt x="317634" y="0"/>
                </a:moveTo>
                <a:lnTo>
                  <a:pt x="0" y="0"/>
                </a:lnTo>
                <a:lnTo>
                  <a:pt x="0" y="250257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9" name="文字方塊 88"/>
          <p:cNvSpPr txBox="1"/>
          <p:nvPr/>
        </p:nvSpPr>
        <p:spPr>
          <a:xfrm>
            <a:off x="5942090" y="5601506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10K</a:t>
            </a:r>
            <a:endParaRPr lang="zh-TW" altLang="en-US" dirty="0"/>
          </a:p>
        </p:txBody>
      </p:sp>
      <p:cxnSp>
        <p:nvCxnSpPr>
          <p:cNvPr id="40" name="直線接點 39"/>
          <p:cNvCxnSpPr>
            <a:endCxn id="90" idx="2"/>
          </p:cNvCxnSpPr>
          <p:nvPr/>
        </p:nvCxnSpPr>
        <p:spPr>
          <a:xfrm flipV="1">
            <a:off x="6205206" y="5974998"/>
            <a:ext cx="492" cy="2728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單箭頭接點 46"/>
          <p:cNvCxnSpPr/>
          <p:nvPr/>
        </p:nvCxnSpPr>
        <p:spPr>
          <a:xfrm flipV="1">
            <a:off x="5192492" y="5063160"/>
            <a:ext cx="687608" cy="48449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文字方塊 48"/>
          <p:cNvSpPr txBox="1"/>
          <p:nvPr/>
        </p:nvSpPr>
        <p:spPr>
          <a:xfrm>
            <a:off x="2998842" y="5611200"/>
            <a:ext cx="2669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Use 1.5m cable to connect</a:t>
            </a:r>
            <a:endParaRPr lang="zh-TW" altLang="en-US" dirty="0"/>
          </a:p>
        </p:txBody>
      </p:sp>
      <p:sp>
        <p:nvSpPr>
          <p:cNvPr id="91" name="文字方塊 90"/>
          <p:cNvSpPr txBox="1"/>
          <p:nvPr/>
        </p:nvSpPr>
        <p:spPr>
          <a:xfrm>
            <a:off x="1334814" y="453733"/>
            <a:ext cx="1705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Main board side</a:t>
            </a:r>
            <a:endParaRPr lang="zh-TW" altLang="en-US" dirty="0"/>
          </a:p>
        </p:txBody>
      </p:sp>
      <p:sp>
        <p:nvSpPr>
          <p:cNvPr id="92" name="文字方塊 91"/>
          <p:cNvSpPr txBox="1"/>
          <p:nvPr/>
        </p:nvSpPr>
        <p:spPr>
          <a:xfrm>
            <a:off x="7240072" y="469059"/>
            <a:ext cx="1211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Power side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14948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300228"/>
            <a:ext cx="8196262" cy="6229159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152400" y="393700"/>
            <a:ext cx="28939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</a:rPr>
              <a:t>Measured the I2C of INA220 </a:t>
            </a:r>
          </a:p>
          <a:p>
            <a:r>
              <a:rPr lang="en-US" altLang="zh-TW" dirty="0" smtClean="0">
                <a:solidFill>
                  <a:srgbClr val="0000FF"/>
                </a:solidFill>
              </a:rPr>
              <a:t>when pull high 10K</a:t>
            </a:r>
            <a:endParaRPr lang="zh-TW" altLang="en-US" dirty="0">
              <a:solidFill>
                <a:srgbClr val="0000FF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52400" y="1663700"/>
            <a:ext cx="2960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</a:rPr>
              <a:t>All sensor can be got the data</a:t>
            </a:r>
            <a:endParaRPr lang="zh-TW" alt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476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矩形 89"/>
          <p:cNvSpPr/>
          <p:nvPr/>
        </p:nvSpPr>
        <p:spPr>
          <a:xfrm>
            <a:off x="6131701" y="5611200"/>
            <a:ext cx="147993" cy="3637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79973" y="2437917"/>
            <a:ext cx="1907459" cy="15141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Master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833419" y="2493548"/>
            <a:ext cx="161249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dirty="0" smtClean="0"/>
              <a:t>Vref1        Vref2</a:t>
            </a:r>
          </a:p>
          <a:p>
            <a:r>
              <a:rPr lang="en-US" altLang="zh-TW" dirty="0" smtClean="0"/>
              <a:t>I2C1           I2C2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10330651" y="343673"/>
            <a:ext cx="1199536" cy="727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INA220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10330651" y="1341648"/>
            <a:ext cx="1199536" cy="727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INA220</a:t>
            </a:r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10330651" y="2339623"/>
            <a:ext cx="1199536" cy="727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INA220</a:t>
            </a:r>
            <a:endParaRPr lang="zh-TW" altLang="en-US" dirty="0"/>
          </a:p>
        </p:txBody>
      </p:sp>
      <p:sp>
        <p:nvSpPr>
          <p:cNvPr id="9" name="矩形 8"/>
          <p:cNvSpPr/>
          <p:nvPr/>
        </p:nvSpPr>
        <p:spPr>
          <a:xfrm>
            <a:off x="10330651" y="3337598"/>
            <a:ext cx="1199536" cy="727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INA220</a:t>
            </a:r>
            <a:endParaRPr lang="zh-TW" altLang="en-US" dirty="0"/>
          </a:p>
        </p:txBody>
      </p:sp>
      <p:sp>
        <p:nvSpPr>
          <p:cNvPr id="10" name="矩形 9"/>
          <p:cNvSpPr/>
          <p:nvPr/>
        </p:nvSpPr>
        <p:spPr>
          <a:xfrm>
            <a:off x="10330651" y="4335573"/>
            <a:ext cx="1199536" cy="727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HDC1080</a:t>
            </a:r>
            <a:endParaRPr lang="zh-TW" altLang="en-US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6794090" y="3712748"/>
            <a:ext cx="1027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PCA9306</a:t>
            </a:r>
            <a:endParaRPr lang="zh-TW" altLang="en-US" dirty="0">
              <a:solidFill>
                <a:srgbClr val="FF0000"/>
              </a:solidFill>
            </a:endParaRPr>
          </a:p>
        </p:txBody>
      </p:sp>
      <p:cxnSp>
        <p:nvCxnSpPr>
          <p:cNvPr id="14" name="直線接點 13"/>
          <p:cNvCxnSpPr/>
          <p:nvPr/>
        </p:nvCxnSpPr>
        <p:spPr>
          <a:xfrm>
            <a:off x="4672544" y="3285047"/>
            <a:ext cx="21608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5099127" y="2282319"/>
            <a:ext cx="186731" cy="41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文字方塊 16"/>
          <p:cNvSpPr txBox="1"/>
          <p:nvPr/>
        </p:nvSpPr>
        <p:spPr>
          <a:xfrm>
            <a:off x="5030228" y="2270990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2.2K</a:t>
            </a:r>
            <a:endParaRPr lang="zh-TW" altLang="en-US" dirty="0"/>
          </a:p>
        </p:txBody>
      </p:sp>
      <p:sp>
        <p:nvSpPr>
          <p:cNvPr id="20" name="手繪多邊形 19"/>
          <p:cNvSpPr/>
          <p:nvPr/>
        </p:nvSpPr>
        <p:spPr>
          <a:xfrm>
            <a:off x="5185062" y="2702601"/>
            <a:ext cx="0" cy="578069"/>
          </a:xfrm>
          <a:custGeom>
            <a:avLst/>
            <a:gdLst>
              <a:gd name="connsiteX0" fmla="*/ 0 w 0"/>
              <a:gd name="connsiteY0" fmla="*/ 0 h 578069"/>
              <a:gd name="connsiteX1" fmla="*/ 0 w 0"/>
              <a:gd name="connsiteY1" fmla="*/ 578069 h 578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78069">
                <a:moveTo>
                  <a:pt x="0" y="0"/>
                </a:moveTo>
                <a:lnTo>
                  <a:pt x="0" y="578069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2" name="直線接點 21"/>
          <p:cNvCxnSpPr/>
          <p:nvPr/>
        </p:nvCxnSpPr>
        <p:spPr>
          <a:xfrm flipV="1">
            <a:off x="5176595" y="1712669"/>
            <a:ext cx="0" cy="578069"/>
          </a:xfrm>
          <a:prstGeom prst="line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字方塊 22"/>
          <p:cNvSpPr txBox="1"/>
          <p:nvPr/>
        </p:nvSpPr>
        <p:spPr>
          <a:xfrm>
            <a:off x="4843543" y="133200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3.3V</a:t>
            </a:r>
            <a:endParaRPr lang="zh-TW" altLang="en-US" dirty="0"/>
          </a:p>
        </p:txBody>
      </p:sp>
      <p:sp>
        <p:nvSpPr>
          <p:cNvPr id="29" name="手繪多邊形 28"/>
          <p:cNvSpPr/>
          <p:nvPr/>
        </p:nvSpPr>
        <p:spPr>
          <a:xfrm>
            <a:off x="8447753" y="669050"/>
            <a:ext cx="1892300" cy="2590800"/>
          </a:xfrm>
          <a:custGeom>
            <a:avLst/>
            <a:gdLst>
              <a:gd name="connsiteX0" fmla="*/ 0 w 1892300"/>
              <a:gd name="connsiteY0" fmla="*/ 2590800 h 2590800"/>
              <a:gd name="connsiteX1" fmla="*/ 1060450 w 1892300"/>
              <a:gd name="connsiteY1" fmla="*/ 2590800 h 2590800"/>
              <a:gd name="connsiteX2" fmla="*/ 1060450 w 1892300"/>
              <a:gd name="connsiteY2" fmla="*/ 0 h 2590800"/>
              <a:gd name="connsiteX3" fmla="*/ 1892300 w 1892300"/>
              <a:gd name="connsiteY3" fmla="*/ 0 h 259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2300" h="2590800">
                <a:moveTo>
                  <a:pt x="0" y="2590800"/>
                </a:moveTo>
                <a:lnTo>
                  <a:pt x="1060450" y="2590800"/>
                </a:lnTo>
                <a:lnTo>
                  <a:pt x="1060450" y="0"/>
                </a:lnTo>
                <a:lnTo>
                  <a:pt x="1892300" y="0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1" name="直線接點 30"/>
          <p:cNvCxnSpPr>
            <a:endCxn id="7" idx="1"/>
          </p:cNvCxnSpPr>
          <p:nvPr/>
        </p:nvCxnSpPr>
        <p:spPr>
          <a:xfrm>
            <a:off x="9495503" y="1705441"/>
            <a:ext cx="835148" cy="1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/>
          <p:cNvCxnSpPr/>
          <p:nvPr/>
        </p:nvCxnSpPr>
        <p:spPr>
          <a:xfrm>
            <a:off x="9493659" y="2685667"/>
            <a:ext cx="835148" cy="1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接點 33"/>
          <p:cNvCxnSpPr/>
          <p:nvPr/>
        </p:nvCxnSpPr>
        <p:spPr>
          <a:xfrm>
            <a:off x="9504905" y="3733431"/>
            <a:ext cx="835148" cy="1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/>
          <p:cNvCxnSpPr/>
          <p:nvPr/>
        </p:nvCxnSpPr>
        <p:spPr>
          <a:xfrm>
            <a:off x="9504905" y="4667325"/>
            <a:ext cx="835148" cy="1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接點 38"/>
          <p:cNvCxnSpPr/>
          <p:nvPr/>
        </p:nvCxnSpPr>
        <p:spPr>
          <a:xfrm>
            <a:off x="9514553" y="3259850"/>
            <a:ext cx="4981" cy="1407475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矩形 40"/>
          <p:cNvSpPr/>
          <p:nvPr/>
        </p:nvSpPr>
        <p:spPr>
          <a:xfrm>
            <a:off x="8982368" y="2352675"/>
            <a:ext cx="147993" cy="3637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" name="手繪多邊形 41"/>
          <p:cNvSpPr/>
          <p:nvPr/>
        </p:nvSpPr>
        <p:spPr>
          <a:xfrm>
            <a:off x="8445636" y="1945400"/>
            <a:ext cx="635000" cy="1024467"/>
          </a:xfrm>
          <a:custGeom>
            <a:avLst/>
            <a:gdLst>
              <a:gd name="connsiteX0" fmla="*/ 0 w 635000"/>
              <a:gd name="connsiteY0" fmla="*/ 1024467 h 1024467"/>
              <a:gd name="connsiteX1" fmla="*/ 304800 w 635000"/>
              <a:gd name="connsiteY1" fmla="*/ 1024467 h 1024467"/>
              <a:gd name="connsiteX2" fmla="*/ 304800 w 635000"/>
              <a:gd name="connsiteY2" fmla="*/ 0 h 1024467"/>
              <a:gd name="connsiteX3" fmla="*/ 635000 w 635000"/>
              <a:gd name="connsiteY3" fmla="*/ 0 h 1024467"/>
              <a:gd name="connsiteX4" fmla="*/ 635000 w 635000"/>
              <a:gd name="connsiteY4" fmla="*/ 389467 h 1024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000" h="1024467">
                <a:moveTo>
                  <a:pt x="0" y="1024467"/>
                </a:moveTo>
                <a:lnTo>
                  <a:pt x="304800" y="1024467"/>
                </a:lnTo>
                <a:lnTo>
                  <a:pt x="304800" y="0"/>
                </a:lnTo>
                <a:lnTo>
                  <a:pt x="635000" y="0"/>
                </a:lnTo>
                <a:lnTo>
                  <a:pt x="635000" y="389467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4" name="直線接點 43"/>
          <p:cNvCxnSpPr>
            <a:stCxn id="41" idx="2"/>
          </p:cNvCxnSpPr>
          <p:nvPr/>
        </p:nvCxnSpPr>
        <p:spPr>
          <a:xfrm flipH="1">
            <a:off x="9056364" y="2716473"/>
            <a:ext cx="1" cy="54337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單箭頭接點 45"/>
          <p:cNvCxnSpPr>
            <a:stCxn id="42" idx="3"/>
          </p:cNvCxnSpPr>
          <p:nvPr/>
        </p:nvCxnSpPr>
        <p:spPr>
          <a:xfrm flipH="1" flipV="1">
            <a:off x="9073201" y="1341648"/>
            <a:ext cx="7435" cy="60375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文字方塊 47"/>
          <p:cNvSpPr txBox="1"/>
          <p:nvPr/>
        </p:nvSpPr>
        <p:spPr>
          <a:xfrm>
            <a:off x="8855966" y="966045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5V</a:t>
            </a:r>
            <a:endParaRPr lang="zh-TW" altLang="en-US" dirty="0"/>
          </a:p>
        </p:txBody>
      </p:sp>
      <p:cxnSp>
        <p:nvCxnSpPr>
          <p:cNvPr id="50" name="直線接點 49"/>
          <p:cNvCxnSpPr/>
          <p:nvPr/>
        </p:nvCxnSpPr>
        <p:spPr>
          <a:xfrm flipH="1">
            <a:off x="9922479" y="478550"/>
            <a:ext cx="406328" cy="0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字方塊 50"/>
          <p:cNvSpPr txBox="1"/>
          <p:nvPr/>
        </p:nvSpPr>
        <p:spPr>
          <a:xfrm>
            <a:off x="9577404" y="269067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5V</a:t>
            </a:r>
            <a:endParaRPr lang="zh-TW" altLang="en-US" dirty="0"/>
          </a:p>
        </p:txBody>
      </p:sp>
      <p:cxnSp>
        <p:nvCxnSpPr>
          <p:cNvPr id="52" name="直線接點 51"/>
          <p:cNvCxnSpPr/>
          <p:nvPr/>
        </p:nvCxnSpPr>
        <p:spPr>
          <a:xfrm flipH="1">
            <a:off x="9938383" y="1462026"/>
            <a:ext cx="406328" cy="0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文字方塊 52"/>
          <p:cNvSpPr txBox="1"/>
          <p:nvPr/>
        </p:nvSpPr>
        <p:spPr>
          <a:xfrm>
            <a:off x="9593308" y="1252543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5V</a:t>
            </a:r>
            <a:endParaRPr lang="zh-TW" altLang="en-US" dirty="0"/>
          </a:p>
        </p:txBody>
      </p:sp>
      <p:cxnSp>
        <p:nvCxnSpPr>
          <p:cNvPr id="54" name="直線接點 53"/>
          <p:cNvCxnSpPr/>
          <p:nvPr/>
        </p:nvCxnSpPr>
        <p:spPr>
          <a:xfrm flipH="1">
            <a:off x="9922479" y="2464218"/>
            <a:ext cx="406328" cy="0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字方塊 54"/>
          <p:cNvSpPr txBox="1"/>
          <p:nvPr/>
        </p:nvSpPr>
        <p:spPr>
          <a:xfrm>
            <a:off x="9577404" y="2254735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5V</a:t>
            </a:r>
            <a:endParaRPr lang="zh-TW" altLang="en-US" dirty="0"/>
          </a:p>
        </p:txBody>
      </p:sp>
      <p:cxnSp>
        <p:nvCxnSpPr>
          <p:cNvPr id="56" name="直線接點 55"/>
          <p:cNvCxnSpPr/>
          <p:nvPr/>
        </p:nvCxnSpPr>
        <p:spPr>
          <a:xfrm flipH="1">
            <a:off x="9922479" y="3487296"/>
            <a:ext cx="406328" cy="0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文字方塊 56"/>
          <p:cNvSpPr txBox="1"/>
          <p:nvPr/>
        </p:nvSpPr>
        <p:spPr>
          <a:xfrm>
            <a:off x="9577404" y="3277813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5V</a:t>
            </a:r>
            <a:endParaRPr lang="zh-TW" altLang="en-US" dirty="0"/>
          </a:p>
        </p:txBody>
      </p:sp>
      <p:cxnSp>
        <p:nvCxnSpPr>
          <p:cNvPr id="58" name="直線接點 57"/>
          <p:cNvCxnSpPr/>
          <p:nvPr/>
        </p:nvCxnSpPr>
        <p:spPr>
          <a:xfrm flipH="1">
            <a:off x="9922479" y="4446117"/>
            <a:ext cx="406328" cy="0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文字方塊 58"/>
          <p:cNvSpPr txBox="1"/>
          <p:nvPr/>
        </p:nvSpPr>
        <p:spPr>
          <a:xfrm>
            <a:off x="9577404" y="4236634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5V</a:t>
            </a:r>
            <a:endParaRPr lang="zh-TW" altLang="en-US" dirty="0"/>
          </a:p>
        </p:txBody>
      </p:sp>
      <p:sp>
        <p:nvSpPr>
          <p:cNvPr id="65" name="文字方塊 64"/>
          <p:cNvSpPr txBox="1"/>
          <p:nvPr/>
        </p:nvSpPr>
        <p:spPr>
          <a:xfrm>
            <a:off x="8824496" y="2386015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8.2</a:t>
            </a:r>
            <a:r>
              <a:rPr lang="en-US" altLang="zh-TW" dirty="0" smtClean="0"/>
              <a:t>K</a:t>
            </a:r>
            <a:endParaRPr lang="zh-TW" altLang="en-US" dirty="0"/>
          </a:p>
        </p:txBody>
      </p:sp>
      <p:sp>
        <p:nvSpPr>
          <p:cNvPr id="82" name="矩形 81"/>
          <p:cNvSpPr/>
          <p:nvPr/>
        </p:nvSpPr>
        <p:spPr>
          <a:xfrm>
            <a:off x="2867930" y="2534574"/>
            <a:ext cx="1804614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dirty="0" err="1" smtClean="0"/>
              <a:t>VrefA</a:t>
            </a:r>
            <a:r>
              <a:rPr lang="en-US" altLang="zh-TW" dirty="0" smtClean="0"/>
              <a:t>           </a:t>
            </a:r>
            <a:r>
              <a:rPr lang="en-US" altLang="zh-TW" dirty="0" err="1" smtClean="0"/>
              <a:t>VrefB</a:t>
            </a:r>
            <a:endParaRPr lang="en-US" altLang="zh-TW" dirty="0" smtClean="0"/>
          </a:p>
          <a:p>
            <a:r>
              <a:rPr lang="en-US" altLang="zh-TW" dirty="0" smtClean="0"/>
              <a:t>I2CA              I2CB</a:t>
            </a:r>
            <a:endParaRPr lang="zh-TW" altLang="en-US" dirty="0"/>
          </a:p>
        </p:txBody>
      </p:sp>
      <p:sp>
        <p:nvSpPr>
          <p:cNvPr id="83" name="文字方塊 82"/>
          <p:cNvSpPr txBox="1"/>
          <p:nvPr/>
        </p:nvSpPr>
        <p:spPr>
          <a:xfrm>
            <a:off x="3016743" y="3765103"/>
            <a:ext cx="1466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LSF0102DCTR</a:t>
            </a:r>
            <a:endParaRPr lang="zh-TW" altLang="en-US" dirty="0">
              <a:solidFill>
                <a:srgbClr val="FF0000"/>
              </a:solidFill>
            </a:endParaRPr>
          </a:p>
        </p:txBody>
      </p:sp>
      <p:cxnSp>
        <p:nvCxnSpPr>
          <p:cNvPr id="13" name="直線接點 12"/>
          <p:cNvCxnSpPr/>
          <p:nvPr/>
        </p:nvCxnSpPr>
        <p:spPr>
          <a:xfrm>
            <a:off x="5626866" y="269067"/>
            <a:ext cx="0" cy="4430299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手繪多邊形 20"/>
          <p:cNvSpPr/>
          <p:nvPr/>
        </p:nvSpPr>
        <p:spPr>
          <a:xfrm>
            <a:off x="4673600" y="2069235"/>
            <a:ext cx="511462" cy="894098"/>
          </a:xfrm>
          <a:custGeom>
            <a:avLst/>
            <a:gdLst>
              <a:gd name="connsiteX0" fmla="*/ 465667 w 465667"/>
              <a:gd name="connsiteY0" fmla="*/ 0 h 948266"/>
              <a:gd name="connsiteX1" fmla="*/ 152400 w 465667"/>
              <a:gd name="connsiteY1" fmla="*/ 0 h 948266"/>
              <a:gd name="connsiteX2" fmla="*/ 152400 w 465667"/>
              <a:gd name="connsiteY2" fmla="*/ 948266 h 948266"/>
              <a:gd name="connsiteX3" fmla="*/ 0 w 465667"/>
              <a:gd name="connsiteY3" fmla="*/ 948266 h 948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5667" h="948266">
                <a:moveTo>
                  <a:pt x="465667" y="0"/>
                </a:moveTo>
                <a:lnTo>
                  <a:pt x="152400" y="0"/>
                </a:lnTo>
                <a:lnTo>
                  <a:pt x="152400" y="948266"/>
                </a:lnTo>
                <a:lnTo>
                  <a:pt x="0" y="948266"/>
                </a:ln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手繪多邊形 23"/>
          <p:cNvSpPr/>
          <p:nvPr/>
        </p:nvSpPr>
        <p:spPr>
          <a:xfrm>
            <a:off x="6521343" y="4792010"/>
            <a:ext cx="397934" cy="1244600"/>
          </a:xfrm>
          <a:custGeom>
            <a:avLst/>
            <a:gdLst>
              <a:gd name="connsiteX0" fmla="*/ 397934 w 397934"/>
              <a:gd name="connsiteY0" fmla="*/ 1244600 h 1244600"/>
              <a:gd name="connsiteX1" fmla="*/ 0 w 397934"/>
              <a:gd name="connsiteY1" fmla="*/ 1244600 h 1244600"/>
              <a:gd name="connsiteX2" fmla="*/ 0 w 397934"/>
              <a:gd name="connsiteY2" fmla="*/ 0 h 1244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7934" h="1244600">
                <a:moveTo>
                  <a:pt x="397934" y="1244600"/>
                </a:moveTo>
                <a:lnTo>
                  <a:pt x="0" y="124460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4" name="文字方塊 83"/>
          <p:cNvSpPr txBox="1"/>
          <p:nvPr/>
        </p:nvSpPr>
        <p:spPr>
          <a:xfrm>
            <a:off x="6109108" y="1374550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3.3V</a:t>
            </a:r>
            <a:endParaRPr lang="zh-TW" altLang="en-US" dirty="0"/>
          </a:p>
        </p:txBody>
      </p:sp>
      <p:sp>
        <p:nvSpPr>
          <p:cNvPr id="85" name="矩形 84"/>
          <p:cNvSpPr/>
          <p:nvPr/>
        </p:nvSpPr>
        <p:spPr>
          <a:xfrm>
            <a:off x="6931331" y="5793099"/>
            <a:ext cx="1589616" cy="727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Light sensor</a:t>
            </a:r>
            <a:endParaRPr lang="zh-TW" altLang="en-US" dirty="0"/>
          </a:p>
        </p:txBody>
      </p:sp>
      <p:sp>
        <p:nvSpPr>
          <p:cNvPr id="87" name="手繪多邊形 86"/>
          <p:cNvSpPr/>
          <p:nvPr/>
        </p:nvSpPr>
        <p:spPr>
          <a:xfrm>
            <a:off x="6442826" y="1733077"/>
            <a:ext cx="397934" cy="1244600"/>
          </a:xfrm>
          <a:custGeom>
            <a:avLst/>
            <a:gdLst>
              <a:gd name="connsiteX0" fmla="*/ 397934 w 397934"/>
              <a:gd name="connsiteY0" fmla="*/ 1244600 h 1244600"/>
              <a:gd name="connsiteX1" fmla="*/ 0 w 397934"/>
              <a:gd name="connsiteY1" fmla="*/ 1244600 h 1244600"/>
              <a:gd name="connsiteX2" fmla="*/ 0 w 397934"/>
              <a:gd name="connsiteY2" fmla="*/ 0 h 1244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97934" h="1244600">
                <a:moveTo>
                  <a:pt x="397934" y="1244600"/>
                </a:moveTo>
                <a:lnTo>
                  <a:pt x="0" y="1244600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8" name="文字方塊 87"/>
          <p:cNvSpPr txBox="1"/>
          <p:nvPr/>
        </p:nvSpPr>
        <p:spPr>
          <a:xfrm>
            <a:off x="6172788" y="4324917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3.3V</a:t>
            </a:r>
            <a:endParaRPr lang="zh-TW" altLang="en-US" dirty="0"/>
          </a:p>
        </p:txBody>
      </p:sp>
      <p:sp>
        <p:nvSpPr>
          <p:cNvPr id="28" name="手繪多邊形 27"/>
          <p:cNvSpPr/>
          <p:nvPr/>
        </p:nvSpPr>
        <p:spPr>
          <a:xfrm>
            <a:off x="5880100" y="3289300"/>
            <a:ext cx="1079500" cy="2959100"/>
          </a:xfrm>
          <a:custGeom>
            <a:avLst/>
            <a:gdLst>
              <a:gd name="connsiteX0" fmla="*/ 0 w 1079500"/>
              <a:gd name="connsiteY0" fmla="*/ 0 h 2959100"/>
              <a:gd name="connsiteX1" fmla="*/ 0 w 1079500"/>
              <a:gd name="connsiteY1" fmla="*/ 2959100 h 2959100"/>
              <a:gd name="connsiteX2" fmla="*/ 1079500 w 1079500"/>
              <a:gd name="connsiteY2" fmla="*/ 2959100 h 295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79500" h="2959100">
                <a:moveTo>
                  <a:pt x="0" y="0"/>
                </a:moveTo>
                <a:lnTo>
                  <a:pt x="0" y="2959100"/>
                </a:lnTo>
                <a:lnTo>
                  <a:pt x="1079500" y="2959100"/>
                </a:ln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手繪多邊形 29"/>
          <p:cNvSpPr/>
          <p:nvPr/>
        </p:nvSpPr>
        <p:spPr>
          <a:xfrm>
            <a:off x="6189044" y="5364746"/>
            <a:ext cx="317634" cy="250257"/>
          </a:xfrm>
          <a:custGeom>
            <a:avLst/>
            <a:gdLst>
              <a:gd name="connsiteX0" fmla="*/ 317634 w 317634"/>
              <a:gd name="connsiteY0" fmla="*/ 0 h 250257"/>
              <a:gd name="connsiteX1" fmla="*/ 0 w 317634"/>
              <a:gd name="connsiteY1" fmla="*/ 0 h 250257"/>
              <a:gd name="connsiteX2" fmla="*/ 0 w 317634"/>
              <a:gd name="connsiteY2" fmla="*/ 250257 h 250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7634" h="250257">
                <a:moveTo>
                  <a:pt x="317634" y="0"/>
                </a:moveTo>
                <a:lnTo>
                  <a:pt x="0" y="0"/>
                </a:lnTo>
                <a:lnTo>
                  <a:pt x="0" y="250257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9" name="文字方塊 88"/>
          <p:cNvSpPr txBox="1"/>
          <p:nvPr/>
        </p:nvSpPr>
        <p:spPr>
          <a:xfrm>
            <a:off x="5942090" y="5601506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10K</a:t>
            </a:r>
            <a:endParaRPr lang="zh-TW" altLang="en-US" dirty="0"/>
          </a:p>
        </p:txBody>
      </p:sp>
      <p:cxnSp>
        <p:nvCxnSpPr>
          <p:cNvPr id="40" name="直線接點 39"/>
          <p:cNvCxnSpPr>
            <a:endCxn id="90" idx="2"/>
          </p:cNvCxnSpPr>
          <p:nvPr/>
        </p:nvCxnSpPr>
        <p:spPr>
          <a:xfrm flipV="1">
            <a:off x="6205206" y="5974998"/>
            <a:ext cx="492" cy="2728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單箭頭接點 46"/>
          <p:cNvCxnSpPr/>
          <p:nvPr/>
        </p:nvCxnSpPr>
        <p:spPr>
          <a:xfrm flipV="1">
            <a:off x="5192492" y="5063160"/>
            <a:ext cx="687608" cy="48449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文字方塊 48"/>
          <p:cNvSpPr txBox="1"/>
          <p:nvPr/>
        </p:nvSpPr>
        <p:spPr>
          <a:xfrm>
            <a:off x="2998842" y="5611200"/>
            <a:ext cx="2669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Use 1.5m cable to connect</a:t>
            </a:r>
            <a:endParaRPr lang="zh-TW" altLang="en-US" dirty="0"/>
          </a:p>
        </p:txBody>
      </p:sp>
      <p:sp>
        <p:nvSpPr>
          <p:cNvPr id="91" name="文字方塊 90"/>
          <p:cNvSpPr txBox="1"/>
          <p:nvPr/>
        </p:nvSpPr>
        <p:spPr>
          <a:xfrm>
            <a:off x="1334814" y="453733"/>
            <a:ext cx="1705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Main board side</a:t>
            </a:r>
            <a:endParaRPr lang="zh-TW" altLang="en-US" dirty="0"/>
          </a:p>
        </p:txBody>
      </p:sp>
      <p:sp>
        <p:nvSpPr>
          <p:cNvPr id="92" name="文字方塊 91"/>
          <p:cNvSpPr txBox="1"/>
          <p:nvPr/>
        </p:nvSpPr>
        <p:spPr>
          <a:xfrm>
            <a:off x="7240072" y="469059"/>
            <a:ext cx="1211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Power side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26622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152400" y="393700"/>
            <a:ext cx="28939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</a:rPr>
              <a:t>Measured the I2C of INA220 </a:t>
            </a:r>
          </a:p>
          <a:p>
            <a:r>
              <a:rPr lang="en-US" altLang="zh-TW" dirty="0" smtClean="0">
                <a:solidFill>
                  <a:srgbClr val="0000FF"/>
                </a:solidFill>
              </a:rPr>
              <a:t>when pull high 8.2K</a:t>
            </a:r>
            <a:endParaRPr lang="zh-TW" altLang="en-US" dirty="0">
              <a:solidFill>
                <a:srgbClr val="0000FF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52400" y="1663700"/>
            <a:ext cx="2296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</a:rPr>
              <a:t>Some data can be lost </a:t>
            </a:r>
            <a:endParaRPr lang="zh-TW" altLang="en-US" dirty="0">
              <a:solidFill>
                <a:srgbClr val="0000FF"/>
              </a:solidFill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1799" y="527494"/>
            <a:ext cx="7477830" cy="5619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862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173</Words>
  <Application>Microsoft Office PowerPoint</Application>
  <PresentationFormat>寬螢幕</PresentationFormat>
  <Paragraphs>93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Elvis Chao/WHQ/Wistron</dc:creator>
  <cp:lastModifiedBy>Elvis Chao/WHQ/Wistron</cp:lastModifiedBy>
  <cp:revision>6</cp:revision>
  <dcterms:created xsi:type="dcterms:W3CDTF">2020-07-23T05:33:53Z</dcterms:created>
  <dcterms:modified xsi:type="dcterms:W3CDTF">2020-07-27T08:59:06Z</dcterms:modified>
</cp:coreProperties>
</file>