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1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92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6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0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3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8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02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51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2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DFA6-DE5D-4D3F-962D-EE6E39A2C6E3}" type="datetimeFigureOut">
              <a:rPr lang="zh-TW" altLang="en-US" smtClean="0"/>
              <a:t>2020/07/28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1558-53FC-4D5E-8715-3476EF0D52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4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/>
        </p:nvSpPr>
        <p:spPr>
          <a:xfrm>
            <a:off x="6131701" y="5611200"/>
            <a:ext cx="147993" cy="363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9973" y="2437917"/>
            <a:ext cx="1907459" cy="151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Master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3419" y="2493548"/>
            <a:ext cx="161249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Vref1        Vref2</a:t>
            </a:r>
          </a:p>
          <a:p>
            <a:r>
              <a:rPr lang="en-US" altLang="zh-TW" dirty="0" smtClean="0"/>
              <a:t>I2C1           I2C2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330651" y="34367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30651" y="1341648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330651" y="233962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330651" y="3337598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330651" y="433557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HDC1080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794090" y="371274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PCA9306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672544" y="3285047"/>
            <a:ext cx="2160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99127" y="2282319"/>
            <a:ext cx="186731" cy="41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030228" y="227099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2.2K</a:t>
            </a:r>
            <a:endParaRPr lang="zh-TW" altLang="en-US" dirty="0"/>
          </a:p>
        </p:txBody>
      </p:sp>
      <p:sp>
        <p:nvSpPr>
          <p:cNvPr id="20" name="手繪多邊形 19"/>
          <p:cNvSpPr/>
          <p:nvPr/>
        </p:nvSpPr>
        <p:spPr>
          <a:xfrm>
            <a:off x="5185062" y="2702601"/>
            <a:ext cx="0" cy="578069"/>
          </a:xfrm>
          <a:custGeom>
            <a:avLst/>
            <a:gdLst>
              <a:gd name="connsiteX0" fmla="*/ 0 w 0"/>
              <a:gd name="connsiteY0" fmla="*/ 0 h 578069"/>
              <a:gd name="connsiteX1" fmla="*/ 0 w 0"/>
              <a:gd name="connsiteY1" fmla="*/ 578069 h 5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069">
                <a:moveTo>
                  <a:pt x="0" y="0"/>
                </a:moveTo>
                <a:lnTo>
                  <a:pt x="0" y="57806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5176595" y="1712669"/>
            <a:ext cx="0" cy="578069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843543" y="13320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29" name="手繪多邊形 28"/>
          <p:cNvSpPr/>
          <p:nvPr/>
        </p:nvSpPr>
        <p:spPr>
          <a:xfrm>
            <a:off x="8447753" y="669050"/>
            <a:ext cx="1892300" cy="2590800"/>
          </a:xfrm>
          <a:custGeom>
            <a:avLst/>
            <a:gdLst>
              <a:gd name="connsiteX0" fmla="*/ 0 w 1892300"/>
              <a:gd name="connsiteY0" fmla="*/ 2590800 h 2590800"/>
              <a:gd name="connsiteX1" fmla="*/ 1060450 w 1892300"/>
              <a:gd name="connsiteY1" fmla="*/ 2590800 h 2590800"/>
              <a:gd name="connsiteX2" fmla="*/ 1060450 w 1892300"/>
              <a:gd name="connsiteY2" fmla="*/ 0 h 2590800"/>
              <a:gd name="connsiteX3" fmla="*/ 1892300 w 1892300"/>
              <a:gd name="connsiteY3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300" h="2590800">
                <a:moveTo>
                  <a:pt x="0" y="2590800"/>
                </a:moveTo>
                <a:lnTo>
                  <a:pt x="1060450" y="2590800"/>
                </a:lnTo>
                <a:lnTo>
                  <a:pt x="1060450" y="0"/>
                </a:lnTo>
                <a:lnTo>
                  <a:pt x="18923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>
            <a:endCxn id="7" idx="1"/>
          </p:cNvCxnSpPr>
          <p:nvPr/>
        </p:nvCxnSpPr>
        <p:spPr>
          <a:xfrm>
            <a:off x="9495503" y="1705441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9493659" y="2685667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9504905" y="3733431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9504905" y="4667325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9514553" y="3259850"/>
            <a:ext cx="4981" cy="140747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982368" y="2352675"/>
            <a:ext cx="147993" cy="363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8445636" y="1945400"/>
            <a:ext cx="635000" cy="1024467"/>
          </a:xfrm>
          <a:custGeom>
            <a:avLst/>
            <a:gdLst>
              <a:gd name="connsiteX0" fmla="*/ 0 w 635000"/>
              <a:gd name="connsiteY0" fmla="*/ 1024467 h 1024467"/>
              <a:gd name="connsiteX1" fmla="*/ 304800 w 635000"/>
              <a:gd name="connsiteY1" fmla="*/ 1024467 h 1024467"/>
              <a:gd name="connsiteX2" fmla="*/ 304800 w 635000"/>
              <a:gd name="connsiteY2" fmla="*/ 0 h 1024467"/>
              <a:gd name="connsiteX3" fmla="*/ 635000 w 635000"/>
              <a:gd name="connsiteY3" fmla="*/ 0 h 1024467"/>
              <a:gd name="connsiteX4" fmla="*/ 635000 w 635000"/>
              <a:gd name="connsiteY4" fmla="*/ 389467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24467">
                <a:moveTo>
                  <a:pt x="0" y="1024467"/>
                </a:moveTo>
                <a:lnTo>
                  <a:pt x="304800" y="1024467"/>
                </a:lnTo>
                <a:lnTo>
                  <a:pt x="304800" y="0"/>
                </a:lnTo>
                <a:lnTo>
                  <a:pt x="635000" y="0"/>
                </a:lnTo>
                <a:lnTo>
                  <a:pt x="635000" y="38946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/>
          <p:cNvCxnSpPr>
            <a:stCxn id="41" idx="2"/>
          </p:cNvCxnSpPr>
          <p:nvPr/>
        </p:nvCxnSpPr>
        <p:spPr>
          <a:xfrm flipH="1">
            <a:off x="9056364" y="2716473"/>
            <a:ext cx="1" cy="5433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42" idx="3"/>
          </p:cNvCxnSpPr>
          <p:nvPr/>
        </p:nvCxnSpPr>
        <p:spPr>
          <a:xfrm flipH="1" flipV="1">
            <a:off x="9073201" y="1341648"/>
            <a:ext cx="7435" cy="603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8855966" y="96604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9922479" y="478550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9577404" y="2690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2" name="直線接點 51"/>
          <p:cNvCxnSpPr/>
          <p:nvPr/>
        </p:nvCxnSpPr>
        <p:spPr>
          <a:xfrm flipH="1">
            <a:off x="9938383" y="1462026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9593308" y="125254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4" name="直線接點 53"/>
          <p:cNvCxnSpPr/>
          <p:nvPr/>
        </p:nvCxnSpPr>
        <p:spPr>
          <a:xfrm flipH="1">
            <a:off x="9922479" y="2464218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9577404" y="225473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9922479" y="3487296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9577404" y="327781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8" name="直線接點 57"/>
          <p:cNvCxnSpPr/>
          <p:nvPr/>
        </p:nvCxnSpPr>
        <p:spPr>
          <a:xfrm flipH="1">
            <a:off x="9922479" y="4446117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9577404" y="423663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824496" y="238601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10K</a:t>
            </a:r>
            <a:endParaRPr lang="zh-TW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2867930" y="2534574"/>
            <a:ext cx="180461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 smtClean="0"/>
              <a:t>VrefA</a:t>
            </a:r>
            <a:r>
              <a:rPr lang="en-US" altLang="zh-TW" dirty="0" smtClean="0"/>
              <a:t>           </a:t>
            </a:r>
            <a:r>
              <a:rPr lang="en-US" altLang="zh-TW" dirty="0" err="1" smtClean="0"/>
              <a:t>VrefB</a:t>
            </a:r>
            <a:endParaRPr lang="en-US" altLang="zh-TW" dirty="0" smtClean="0"/>
          </a:p>
          <a:p>
            <a:r>
              <a:rPr lang="en-US" altLang="zh-TW" dirty="0" smtClean="0"/>
              <a:t>I2CA              I2CB</a:t>
            </a:r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3016743" y="3765103"/>
            <a:ext cx="146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LSF0102DCTR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5626866" y="269067"/>
            <a:ext cx="0" cy="443029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手繪多邊形 20"/>
          <p:cNvSpPr/>
          <p:nvPr/>
        </p:nvSpPr>
        <p:spPr>
          <a:xfrm>
            <a:off x="4673600" y="2069235"/>
            <a:ext cx="511462" cy="894098"/>
          </a:xfrm>
          <a:custGeom>
            <a:avLst/>
            <a:gdLst>
              <a:gd name="connsiteX0" fmla="*/ 465667 w 465667"/>
              <a:gd name="connsiteY0" fmla="*/ 0 h 948266"/>
              <a:gd name="connsiteX1" fmla="*/ 152400 w 465667"/>
              <a:gd name="connsiteY1" fmla="*/ 0 h 948266"/>
              <a:gd name="connsiteX2" fmla="*/ 152400 w 465667"/>
              <a:gd name="connsiteY2" fmla="*/ 948266 h 948266"/>
              <a:gd name="connsiteX3" fmla="*/ 0 w 465667"/>
              <a:gd name="connsiteY3" fmla="*/ 948266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67" h="948266">
                <a:moveTo>
                  <a:pt x="465667" y="0"/>
                </a:moveTo>
                <a:lnTo>
                  <a:pt x="152400" y="0"/>
                </a:lnTo>
                <a:lnTo>
                  <a:pt x="152400" y="948266"/>
                </a:lnTo>
                <a:lnTo>
                  <a:pt x="0" y="948266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6521343" y="4792010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6109108" y="13745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931331" y="5793099"/>
            <a:ext cx="158961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Light sensor</a:t>
            </a:r>
            <a:endParaRPr lang="zh-TW" altLang="en-US" dirty="0"/>
          </a:p>
        </p:txBody>
      </p:sp>
      <p:sp>
        <p:nvSpPr>
          <p:cNvPr id="87" name="手繪多邊形 86"/>
          <p:cNvSpPr/>
          <p:nvPr/>
        </p:nvSpPr>
        <p:spPr>
          <a:xfrm>
            <a:off x="6442826" y="1733077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6172788" y="4324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28" name="手繪多邊形 27"/>
          <p:cNvSpPr/>
          <p:nvPr/>
        </p:nvSpPr>
        <p:spPr>
          <a:xfrm>
            <a:off x="5880100" y="3289300"/>
            <a:ext cx="1079500" cy="2959100"/>
          </a:xfrm>
          <a:custGeom>
            <a:avLst/>
            <a:gdLst>
              <a:gd name="connsiteX0" fmla="*/ 0 w 1079500"/>
              <a:gd name="connsiteY0" fmla="*/ 0 h 2959100"/>
              <a:gd name="connsiteX1" fmla="*/ 0 w 1079500"/>
              <a:gd name="connsiteY1" fmla="*/ 2959100 h 2959100"/>
              <a:gd name="connsiteX2" fmla="*/ 1079500 w 10795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0" h="2959100">
                <a:moveTo>
                  <a:pt x="0" y="0"/>
                </a:moveTo>
                <a:lnTo>
                  <a:pt x="0" y="2959100"/>
                </a:lnTo>
                <a:lnTo>
                  <a:pt x="1079500" y="295910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6189044" y="5364746"/>
            <a:ext cx="317634" cy="250257"/>
          </a:xfrm>
          <a:custGeom>
            <a:avLst/>
            <a:gdLst>
              <a:gd name="connsiteX0" fmla="*/ 317634 w 317634"/>
              <a:gd name="connsiteY0" fmla="*/ 0 h 250257"/>
              <a:gd name="connsiteX1" fmla="*/ 0 w 317634"/>
              <a:gd name="connsiteY1" fmla="*/ 0 h 250257"/>
              <a:gd name="connsiteX2" fmla="*/ 0 w 317634"/>
              <a:gd name="connsiteY2" fmla="*/ 250257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634" h="250257">
                <a:moveTo>
                  <a:pt x="317634" y="0"/>
                </a:moveTo>
                <a:lnTo>
                  <a:pt x="0" y="0"/>
                </a:lnTo>
                <a:lnTo>
                  <a:pt x="0" y="25025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5601287" y="5611267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10K or 100K</a:t>
            </a:r>
            <a:endParaRPr lang="zh-TW" altLang="en-US" dirty="0"/>
          </a:p>
        </p:txBody>
      </p:sp>
      <p:cxnSp>
        <p:nvCxnSpPr>
          <p:cNvPr id="40" name="直線接點 39"/>
          <p:cNvCxnSpPr>
            <a:endCxn id="90" idx="2"/>
          </p:cNvCxnSpPr>
          <p:nvPr/>
        </p:nvCxnSpPr>
        <p:spPr>
          <a:xfrm flipV="1">
            <a:off x="6205206" y="5974998"/>
            <a:ext cx="492" cy="2728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4492014" y="5063161"/>
            <a:ext cx="1388086" cy="225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558478" y="5076990"/>
            <a:ext cx="26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 1.5m cable to connect</a:t>
            </a:r>
            <a:endParaRPr lang="zh-TW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1334814" y="453733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Main board side</a:t>
            </a:r>
            <a:endParaRPr lang="zh-TW" altLang="en-US" dirty="0"/>
          </a:p>
        </p:txBody>
      </p:sp>
      <p:sp>
        <p:nvSpPr>
          <p:cNvPr id="60" name="手繪多邊形 59"/>
          <p:cNvSpPr/>
          <p:nvPr/>
        </p:nvSpPr>
        <p:spPr>
          <a:xfrm>
            <a:off x="2470484" y="1733985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2241874" y="13456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1.8V</a:t>
            </a:r>
            <a:endParaRPr lang="zh-TW" altLang="en-US" dirty="0"/>
          </a:p>
        </p:txBody>
      </p:sp>
      <p:cxnSp>
        <p:nvCxnSpPr>
          <p:cNvPr id="62" name="直線接點 61"/>
          <p:cNvCxnSpPr/>
          <p:nvPr/>
        </p:nvCxnSpPr>
        <p:spPr>
          <a:xfrm>
            <a:off x="1987432" y="3337598"/>
            <a:ext cx="8804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6840760" y="389135"/>
            <a:ext cx="18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 board side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4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1" y="1721986"/>
            <a:ext cx="5132440" cy="35706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96" y="1721986"/>
            <a:ext cx="4721159" cy="358156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79639" y="5397909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Pulled high 10K at ALS I2C bus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83910" y="5397909"/>
            <a:ext cx="31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Pulled high 100K at ALS I2C bus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9431" y="363794"/>
            <a:ext cx="837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We tried to adjust pulled high resistor(10K&amp;100K) at ALS I2C.It looked like no difference</a:t>
            </a:r>
          </a:p>
        </p:txBody>
      </p:sp>
    </p:spTree>
    <p:extLst>
      <p:ext uri="{BB962C8B-B14F-4D97-AF65-F5344CB8AC3E}">
        <p14:creationId xmlns:p14="http://schemas.microsoft.com/office/powerpoint/2010/main" val="105547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9431" y="363794"/>
            <a:ext cx="472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All sensor can be got data as the following figure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1" y="1144505"/>
            <a:ext cx="8413175" cy="45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5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/>
        </p:nvSpPr>
        <p:spPr>
          <a:xfrm>
            <a:off x="6131701" y="5611200"/>
            <a:ext cx="147993" cy="363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9973" y="2437917"/>
            <a:ext cx="1907459" cy="1514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Master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3419" y="2493548"/>
            <a:ext cx="161249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Vref1        Vref2</a:t>
            </a:r>
          </a:p>
          <a:p>
            <a:r>
              <a:rPr lang="en-US" altLang="zh-TW" dirty="0" smtClean="0"/>
              <a:t>I2C1           I2C2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330651" y="34367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330651" y="1341648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330651" y="233962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330651" y="3337598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INA220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330651" y="4335573"/>
            <a:ext cx="119953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HDC1080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794090" y="371274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PCA9306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672544" y="3285047"/>
            <a:ext cx="2160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99127" y="2282319"/>
            <a:ext cx="186731" cy="41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030228" y="227099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2.2K</a:t>
            </a:r>
            <a:endParaRPr lang="zh-TW" altLang="en-US" dirty="0"/>
          </a:p>
        </p:txBody>
      </p:sp>
      <p:sp>
        <p:nvSpPr>
          <p:cNvPr id="20" name="手繪多邊形 19"/>
          <p:cNvSpPr/>
          <p:nvPr/>
        </p:nvSpPr>
        <p:spPr>
          <a:xfrm>
            <a:off x="5185062" y="2702601"/>
            <a:ext cx="0" cy="578069"/>
          </a:xfrm>
          <a:custGeom>
            <a:avLst/>
            <a:gdLst>
              <a:gd name="connsiteX0" fmla="*/ 0 w 0"/>
              <a:gd name="connsiteY0" fmla="*/ 0 h 578069"/>
              <a:gd name="connsiteX1" fmla="*/ 0 w 0"/>
              <a:gd name="connsiteY1" fmla="*/ 578069 h 57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8069">
                <a:moveTo>
                  <a:pt x="0" y="0"/>
                </a:moveTo>
                <a:lnTo>
                  <a:pt x="0" y="57806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5176595" y="1712669"/>
            <a:ext cx="0" cy="578069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843543" y="13320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29" name="手繪多邊形 28"/>
          <p:cNvSpPr/>
          <p:nvPr/>
        </p:nvSpPr>
        <p:spPr>
          <a:xfrm>
            <a:off x="8447753" y="669050"/>
            <a:ext cx="1892300" cy="2590800"/>
          </a:xfrm>
          <a:custGeom>
            <a:avLst/>
            <a:gdLst>
              <a:gd name="connsiteX0" fmla="*/ 0 w 1892300"/>
              <a:gd name="connsiteY0" fmla="*/ 2590800 h 2590800"/>
              <a:gd name="connsiteX1" fmla="*/ 1060450 w 1892300"/>
              <a:gd name="connsiteY1" fmla="*/ 2590800 h 2590800"/>
              <a:gd name="connsiteX2" fmla="*/ 1060450 w 1892300"/>
              <a:gd name="connsiteY2" fmla="*/ 0 h 2590800"/>
              <a:gd name="connsiteX3" fmla="*/ 1892300 w 1892300"/>
              <a:gd name="connsiteY3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300" h="2590800">
                <a:moveTo>
                  <a:pt x="0" y="2590800"/>
                </a:moveTo>
                <a:lnTo>
                  <a:pt x="1060450" y="2590800"/>
                </a:lnTo>
                <a:lnTo>
                  <a:pt x="1060450" y="0"/>
                </a:lnTo>
                <a:lnTo>
                  <a:pt x="18923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>
            <a:endCxn id="7" idx="1"/>
          </p:cNvCxnSpPr>
          <p:nvPr/>
        </p:nvCxnSpPr>
        <p:spPr>
          <a:xfrm>
            <a:off x="9495503" y="1705441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9493659" y="2685667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9504905" y="3733431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9504905" y="4667325"/>
            <a:ext cx="835148" cy="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9514553" y="3259850"/>
            <a:ext cx="4981" cy="140747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8982368" y="2352675"/>
            <a:ext cx="147993" cy="3637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8445636" y="1945400"/>
            <a:ext cx="635000" cy="1024467"/>
          </a:xfrm>
          <a:custGeom>
            <a:avLst/>
            <a:gdLst>
              <a:gd name="connsiteX0" fmla="*/ 0 w 635000"/>
              <a:gd name="connsiteY0" fmla="*/ 1024467 h 1024467"/>
              <a:gd name="connsiteX1" fmla="*/ 304800 w 635000"/>
              <a:gd name="connsiteY1" fmla="*/ 1024467 h 1024467"/>
              <a:gd name="connsiteX2" fmla="*/ 304800 w 635000"/>
              <a:gd name="connsiteY2" fmla="*/ 0 h 1024467"/>
              <a:gd name="connsiteX3" fmla="*/ 635000 w 635000"/>
              <a:gd name="connsiteY3" fmla="*/ 0 h 1024467"/>
              <a:gd name="connsiteX4" fmla="*/ 635000 w 635000"/>
              <a:gd name="connsiteY4" fmla="*/ 389467 h 10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1024467">
                <a:moveTo>
                  <a:pt x="0" y="1024467"/>
                </a:moveTo>
                <a:lnTo>
                  <a:pt x="304800" y="1024467"/>
                </a:lnTo>
                <a:lnTo>
                  <a:pt x="304800" y="0"/>
                </a:lnTo>
                <a:lnTo>
                  <a:pt x="635000" y="0"/>
                </a:lnTo>
                <a:lnTo>
                  <a:pt x="635000" y="38946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/>
          <p:cNvCxnSpPr>
            <a:stCxn id="41" idx="2"/>
          </p:cNvCxnSpPr>
          <p:nvPr/>
        </p:nvCxnSpPr>
        <p:spPr>
          <a:xfrm flipH="1">
            <a:off x="9056364" y="2716473"/>
            <a:ext cx="1" cy="5433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42" idx="3"/>
          </p:cNvCxnSpPr>
          <p:nvPr/>
        </p:nvCxnSpPr>
        <p:spPr>
          <a:xfrm flipH="1" flipV="1">
            <a:off x="9073201" y="1341648"/>
            <a:ext cx="7435" cy="603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/>
          <p:nvPr/>
        </p:nvSpPr>
        <p:spPr>
          <a:xfrm>
            <a:off x="8855966" y="96604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9922479" y="478550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9577404" y="2690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2" name="直線接點 51"/>
          <p:cNvCxnSpPr/>
          <p:nvPr/>
        </p:nvCxnSpPr>
        <p:spPr>
          <a:xfrm flipH="1">
            <a:off x="9938383" y="1462026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9593308" y="125254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4" name="直線接點 53"/>
          <p:cNvCxnSpPr/>
          <p:nvPr/>
        </p:nvCxnSpPr>
        <p:spPr>
          <a:xfrm flipH="1">
            <a:off x="9922479" y="2464218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9577404" y="225473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6" name="直線接點 55"/>
          <p:cNvCxnSpPr/>
          <p:nvPr/>
        </p:nvCxnSpPr>
        <p:spPr>
          <a:xfrm flipH="1">
            <a:off x="9922479" y="3487296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9577404" y="327781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cxnSp>
        <p:nvCxnSpPr>
          <p:cNvPr id="58" name="直線接點 57"/>
          <p:cNvCxnSpPr/>
          <p:nvPr/>
        </p:nvCxnSpPr>
        <p:spPr>
          <a:xfrm flipH="1">
            <a:off x="9922479" y="4446117"/>
            <a:ext cx="40632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9577404" y="423663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5V</a:t>
            </a:r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824496" y="238601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6.8K</a:t>
            </a:r>
            <a:endParaRPr lang="zh-TW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2867930" y="2534574"/>
            <a:ext cx="180461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err="1" smtClean="0"/>
              <a:t>VrefA</a:t>
            </a:r>
            <a:r>
              <a:rPr lang="en-US" altLang="zh-TW" dirty="0" smtClean="0"/>
              <a:t>           </a:t>
            </a:r>
            <a:r>
              <a:rPr lang="en-US" altLang="zh-TW" dirty="0" err="1" smtClean="0"/>
              <a:t>VrefB</a:t>
            </a:r>
            <a:endParaRPr lang="en-US" altLang="zh-TW" dirty="0" smtClean="0"/>
          </a:p>
          <a:p>
            <a:r>
              <a:rPr lang="en-US" altLang="zh-TW" dirty="0" smtClean="0"/>
              <a:t>I2CA              I2CB</a:t>
            </a:r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3016743" y="3765103"/>
            <a:ext cx="146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LSF0102DCTR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5626866" y="269067"/>
            <a:ext cx="0" cy="443029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手繪多邊形 20"/>
          <p:cNvSpPr/>
          <p:nvPr/>
        </p:nvSpPr>
        <p:spPr>
          <a:xfrm>
            <a:off x="4673600" y="2069235"/>
            <a:ext cx="511462" cy="894098"/>
          </a:xfrm>
          <a:custGeom>
            <a:avLst/>
            <a:gdLst>
              <a:gd name="connsiteX0" fmla="*/ 465667 w 465667"/>
              <a:gd name="connsiteY0" fmla="*/ 0 h 948266"/>
              <a:gd name="connsiteX1" fmla="*/ 152400 w 465667"/>
              <a:gd name="connsiteY1" fmla="*/ 0 h 948266"/>
              <a:gd name="connsiteX2" fmla="*/ 152400 w 465667"/>
              <a:gd name="connsiteY2" fmla="*/ 948266 h 948266"/>
              <a:gd name="connsiteX3" fmla="*/ 0 w 465667"/>
              <a:gd name="connsiteY3" fmla="*/ 948266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67" h="948266">
                <a:moveTo>
                  <a:pt x="465667" y="0"/>
                </a:moveTo>
                <a:lnTo>
                  <a:pt x="152400" y="0"/>
                </a:lnTo>
                <a:lnTo>
                  <a:pt x="152400" y="948266"/>
                </a:lnTo>
                <a:lnTo>
                  <a:pt x="0" y="948266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6521343" y="4792010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6109108" y="13745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85" name="矩形 84"/>
          <p:cNvSpPr/>
          <p:nvPr/>
        </p:nvSpPr>
        <p:spPr>
          <a:xfrm>
            <a:off x="6931331" y="5793099"/>
            <a:ext cx="1589616" cy="727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Light sensor</a:t>
            </a:r>
            <a:endParaRPr lang="zh-TW" altLang="en-US" dirty="0"/>
          </a:p>
        </p:txBody>
      </p:sp>
      <p:sp>
        <p:nvSpPr>
          <p:cNvPr id="87" name="手繪多邊形 86"/>
          <p:cNvSpPr/>
          <p:nvPr/>
        </p:nvSpPr>
        <p:spPr>
          <a:xfrm>
            <a:off x="6442826" y="1733077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6172788" y="43249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3.3V</a:t>
            </a:r>
            <a:endParaRPr lang="zh-TW" altLang="en-US" dirty="0"/>
          </a:p>
        </p:txBody>
      </p:sp>
      <p:sp>
        <p:nvSpPr>
          <p:cNvPr id="28" name="手繪多邊形 27"/>
          <p:cNvSpPr/>
          <p:nvPr/>
        </p:nvSpPr>
        <p:spPr>
          <a:xfrm>
            <a:off x="5880100" y="3289300"/>
            <a:ext cx="1079500" cy="2959100"/>
          </a:xfrm>
          <a:custGeom>
            <a:avLst/>
            <a:gdLst>
              <a:gd name="connsiteX0" fmla="*/ 0 w 1079500"/>
              <a:gd name="connsiteY0" fmla="*/ 0 h 2959100"/>
              <a:gd name="connsiteX1" fmla="*/ 0 w 1079500"/>
              <a:gd name="connsiteY1" fmla="*/ 2959100 h 2959100"/>
              <a:gd name="connsiteX2" fmla="*/ 1079500 w 1079500"/>
              <a:gd name="connsiteY2" fmla="*/ 29591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0" h="2959100">
                <a:moveTo>
                  <a:pt x="0" y="0"/>
                </a:moveTo>
                <a:lnTo>
                  <a:pt x="0" y="2959100"/>
                </a:lnTo>
                <a:lnTo>
                  <a:pt x="1079500" y="295910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6189044" y="5364746"/>
            <a:ext cx="317634" cy="250257"/>
          </a:xfrm>
          <a:custGeom>
            <a:avLst/>
            <a:gdLst>
              <a:gd name="connsiteX0" fmla="*/ 317634 w 317634"/>
              <a:gd name="connsiteY0" fmla="*/ 0 h 250257"/>
              <a:gd name="connsiteX1" fmla="*/ 0 w 317634"/>
              <a:gd name="connsiteY1" fmla="*/ 0 h 250257"/>
              <a:gd name="connsiteX2" fmla="*/ 0 w 317634"/>
              <a:gd name="connsiteY2" fmla="*/ 250257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634" h="250257">
                <a:moveTo>
                  <a:pt x="317634" y="0"/>
                </a:moveTo>
                <a:lnTo>
                  <a:pt x="0" y="0"/>
                </a:lnTo>
                <a:lnTo>
                  <a:pt x="0" y="25025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5601287" y="5611267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10K or 100K</a:t>
            </a:r>
            <a:endParaRPr lang="zh-TW" altLang="en-US" dirty="0"/>
          </a:p>
        </p:txBody>
      </p:sp>
      <p:cxnSp>
        <p:nvCxnSpPr>
          <p:cNvPr id="40" name="直線接點 39"/>
          <p:cNvCxnSpPr>
            <a:endCxn id="90" idx="2"/>
          </p:cNvCxnSpPr>
          <p:nvPr/>
        </p:nvCxnSpPr>
        <p:spPr>
          <a:xfrm flipV="1">
            <a:off x="6205206" y="5974998"/>
            <a:ext cx="492" cy="2728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4492014" y="5063161"/>
            <a:ext cx="1388086" cy="225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558478" y="5076990"/>
            <a:ext cx="26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 1.5m cable to connect</a:t>
            </a:r>
            <a:endParaRPr lang="zh-TW" altLang="en-US" dirty="0"/>
          </a:p>
        </p:txBody>
      </p:sp>
      <p:sp>
        <p:nvSpPr>
          <p:cNvPr id="91" name="文字方塊 90"/>
          <p:cNvSpPr txBox="1"/>
          <p:nvPr/>
        </p:nvSpPr>
        <p:spPr>
          <a:xfrm>
            <a:off x="1334814" y="453733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Main board side</a:t>
            </a:r>
            <a:endParaRPr lang="zh-TW" altLang="en-US" dirty="0"/>
          </a:p>
        </p:txBody>
      </p:sp>
      <p:sp>
        <p:nvSpPr>
          <p:cNvPr id="60" name="手繪多邊形 59"/>
          <p:cNvSpPr/>
          <p:nvPr/>
        </p:nvSpPr>
        <p:spPr>
          <a:xfrm>
            <a:off x="2470484" y="1733985"/>
            <a:ext cx="397934" cy="1244600"/>
          </a:xfrm>
          <a:custGeom>
            <a:avLst/>
            <a:gdLst>
              <a:gd name="connsiteX0" fmla="*/ 397934 w 397934"/>
              <a:gd name="connsiteY0" fmla="*/ 1244600 h 1244600"/>
              <a:gd name="connsiteX1" fmla="*/ 0 w 397934"/>
              <a:gd name="connsiteY1" fmla="*/ 1244600 h 1244600"/>
              <a:gd name="connsiteX2" fmla="*/ 0 w 39793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934" h="1244600">
                <a:moveTo>
                  <a:pt x="397934" y="1244600"/>
                </a:moveTo>
                <a:lnTo>
                  <a:pt x="0" y="124460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2241874" y="13456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1.8V</a:t>
            </a:r>
            <a:endParaRPr lang="zh-TW" altLang="en-US" dirty="0"/>
          </a:p>
        </p:txBody>
      </p:sp>
      <p:cxnSp>
        <p:nvCxnSpPr>
          <p:cNvPr id="62" name="直線接點 61"/>
          <p:cNvCxnSpPr/>
          <p:nvPr/>
        </p:nvCxnSpPr>
        <p:spPr>
          <a:xfrm>
            <a:off x="1987432" y="3337598"/>
            <a:ext cx="8804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6840760" y="389135"/>
            <a:ext cx="18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Power board side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2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316007" y="4896464"/>
            <a:ext cx="341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Pulled high 6.2K at INA220 I2C bus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9431" y="363794"/>
            <a:ext cx="93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We tried to adjust pulled high resistor(6.8K) at INA220 I2C bus. Sometimes the data be lost for ALS.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75" y="1563329"/>
            <a:ext cx="4294137" cy="32446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22" y="1641987"/>
            <a:ext cx="4981087" cy="2698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53022" y="2882207"/>
            <a:ext cx="1845350" cy="428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271641" y="4896577"/>
            <a:ext cx="13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ALS data lost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231228"/>
            <a:ext cx="11769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Because the I2C of INA220 is not met I2C spec.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We try to</a:t>
            </a: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adjust pull high resistor to change the raising time.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But when the pull high(2.2K) at INA220 I2C bus, all I2C address can not capture. We try to disconnect the ALS cable and it’s  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also not got other sensor address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90600" y="1281558"/>
            <a:ext cx="9944100" cy="5246242"/>
            <a:chOff x="79973" y="269067"/>
            <a:chExt cx="11450214" cy="6251619"/>
          </a:xfrm>
        </p:grpSpPr>
        <p:sp>
          <p:nvSpPr>
            <p:cNvPr id="4" name="矩形 3"/>
            <p:cNvSpPr/>
            <p:nvPr/>
          </p:nvSpPr>
          <p:spPr>
            <a:xfrm>
              <a:off x="6131701" y="5611200"/>
              <a:ext cx="147993" cy="3637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973" y="2437917"/>
              <a:ext cx="1907459" cy="1514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Master</a:t>
              </a:r>
              <a:endParaRPr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6833419" y="2493548"/>
              <a:ext cx="161249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/>
                <a:t>Vref1        Vref2</a:t>
              </a:r>
            </a:p>
            <a:p>
              <a:r>
                <a:rPr lang="en-US" altLang="zh-TW" dirty="0" smtClean="0"/>
                <a:t>I2C1           I2C2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10330651" y="343673"/>
              <a:ext cx="119953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INA220</a:t>
              </a:r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0330651" y="1341648"/>
              <a:ext cx="119953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INA220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0330651" y="2339623"/>
              <a:ext cx="119953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INA220</a:t>
              </a:r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0330651" y="3337598"/>
              <a:ext cx="119953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INA220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330651" y="4335573"/>
              <a:ext cx="119953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HDC1080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794090" y="3712748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PCA9306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4672544" y="3285047"/>
              <a:ext cx="21608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099127" y="2282319"/>
              <a:ext cx="186731" cy="41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030228" y="2270990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2.2K</a:t>
              </a:r>
              <a:endParaRPr lang="zh-TW" altLang="en-US" dirty="0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5185062" y="2702601"/>
              <a:ext cx="0" cy="578069"/>
            </a:xfrm>
            <a:custGeom>
              <a:avLst/>
              <a:gdLst>
                <a:gd name="connsiteX0" fmla="*/ 0 w 0"/>
                <a:gd name="connsiteY0" fmla="*/ 0 h 578069"/>
                <a:gd name="connsiteX1" fmla="*/ 0 w 0"/>
                <a:gd name="connsiteY1" fmla="*/ 578069 h 57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8069">
                  <a:moveTo>
                    <a:pt x="0" y="0"/>
                  </a:moveTo>
                  <a:lnTo>
                    <a:pt x="0" y="5780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 flipV="1">
              <a:off x="5176595" y="1712669"/>
              <a:ext cx="0" cy="578069"/>
            </a:xfrm>
            <a:prstGeom prst="line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/>
            <p:cNvSpPr txBox="1"/>
            <p:nvPr/>
          </p:nvSpPr>
          <p:spPr>
            <a:xfrm>
              <a:off x="4843543" y="133200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3.3V</a:t>
              </a:r>
              <a:endParaRPr lang="zh-TW" altLang="en-US" dirty="0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8447753" y="669050"/>
              <a:ext cx="1892300" cy="2590800"/>
            </a:xfrm>
            <a:custGeom>
              <a:avLst/>
              <a:gdLst>
                <a:gd name="connsiteX0" fmla="*/ 0 w 1892300"/>
                <a:gd name="connsiteY0" fmla="*/ 2590800 h 2590800"/>
                <a:gd name="connsiteX1" fmla="*/ 1060450 w 1892300"/>
                <a:gd name="connsiteY1" fmla="*/ 2590800 h 2590800"/>
                <a:gd name="connsiteX2" fmla="*/ 1060450 w 1892300"/>
                <a:gd name="connsiteY2" fmla="*/ 0 h 2590800"/>
                <a:gd name="connsiteX3" fmla="*/ 1892300 w 1892300"/>
                <a:gd name="connsiteY3" fmla="*/ 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300" h="2590800">
                  <a:moveTo>
                    <a:pt x="0" y="2590800"/>
                  </a:moveTo>
                  <a:lnTo>
                    <a:pt x="1060450" y="2590800"/>
                  </a:lnTo>
                  <a:lnTo>
                    <a:pt x="1060450" y="0"/>
                  </a:lnTo>
                  <a:lnTo>
                    <a:pt x="189230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接點 19"/>
            <p:cNvCxnSpPr>
              <a:endCxn id="8" idx="1"/>
            </p:cNvCxnSpPr>
            <p:nvPr/>
          </p:nvCxnSpPr>
          <p:spPr>
            <a:xfrm>
              <a:off x="9495503" y="1705441"/>
              <a:ext cx="835148" cy="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9493659" y="2685667"/>
              <a:ext cx="835148" cy="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9504905" y="3733431"/>
              <a:ext cx="835148" cy="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9504905" y="4667325"/>
              <a:ext cx="835148" cy="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9514553" y="3259850"/>
              <a:ext cx="4981" cy="1407475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手繪多邊形 24"/>
            <p:cNvSpPr/>
            <p:nvPr/>
          </p:nvSpPr>
          <p:spPr>
            <a:xfrm>
              <a:off x="8445636" y="1945400"/>
              <a:ext cx="635000" cy="1024467"/>
            </a:xfrm>
            <a:custGeom>
              <a:avLst/>
              <a:gdLst>
                <a:gd name="connsiteX0" fmla="*/ 0 w 635000"/>
                <a:gd name="connsiteY0" fmla="*/ 1024467 h 1024467"/>
                <a:gd name="connsiteX1" fmla="*/ 304800 w 635000"/>
                <a:gd name="connsiteY1" fmla="*/ 1024467 h 1024467"/>
                <a:gd name="connsiteX2" fmla="*/ 304800 w 635000"/>
                <a:gd name="connsiteY2" fmla="*/ 0 h 1024467"/>
                <a:gd name="connsiteX3" fmla="*/ 635000 w 635000"/>
                <a:gd name="connsiteY3" fmla="*/ 0 h 1024467"/>
                <a:gd name="connsiteX4" fmla="*/ 635000 w 635000"/>
                <a:gd name="connsiteY4" fmla="*/ 389467 h 102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0" h="1024467">
                  <a:moveTo>
                    <a:pt x="0" y="1024467"/>
                  </a:moveTo>
                  <a:lnTo>
                    <a:pt x="304800" y="1024467"/>
                  </a:lnTo>
                  <a:lnTo>
                    <a:pt x="304800" y="0"/>
                  </a:lnTo>
                  <a:lnTo>
                    <a:pt x="635000" y="0"/>
                  </a:lnTo>
                  <a:lnTo>
                    <a:pt x="635000" y="38946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 flipH="1">
              <a:off x="9056364" y="2716473"/>
              <a:ext cx="1" cy="5433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25" idx="3"/>
            </p:cNvCxnSpPr>
            <p:nvPr/>
          </p:nvCxnSpPr>
          <p:spPr>
            <a:xfrm flipH="1" flipV="1">
              <a:off x="9073201" y="1341648"/>
              <a:ext cx="7435" cy="6037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8855966" y="966045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cxnSp>
          <p:nvCxnSpPr>
            <p:cNvPr id="29" name="直線接點 28"/>
            <p:cNvCxnSpPr/>
            <p:nvPr/>
          </p:nvCxnSpPr>
          <p:spPr>
            <a:xfrm flipH="1">
              <a:off x="9922479" y="478550"/>
              <a:ext cx="406328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9577404" y="26906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cxnSp>
          <p:nvCxnSpPr>
            <p:cNvPr id="31" name="直線接點 30"/>
            <p:cNvCxnSpPr/>
            <p:nvPr/>
          </p:nvCxnSpPr>
          <p:spPr>
            <a:xfrm flipH="1">
              <a:off x="9938383" y="1462026"/>
              <a:ext cx="406328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9593308" y="125254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cxnSp>
          <p:nvCxnSpPr>
            <p:cNvPr id="33" name="直線接點 32"/>
            <p:cNvCxnSpPr/>
            <p:nvPr/>
          </p:nvCxnSpPr>
          <p:spPr>
            <a:xfrm flipH="1">
              <a:off x="9922479" y="2464218"/>
              <a:ext cx="406328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9577404" y="2254735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cxnSp>
          <p:nvCxnSpPr>
            <p:cNvPr id="35" name="直線接點 34"/>
            <p:cNvCxnSpPr/>
            <p:nvPr/>
          </p:nvCxnSpPr>
          <p:spPr>
            <a:xfrm flipH="1">
              <a:off x="9922479" y="3487296"/>
              <a:ext cx="406328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9577404" y="327781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cxnSp>
          <p:nvCxnSpPr>
            <p:cNvPr id="37" name="直線接點 36"/>
            <p:cNvCxnSpPr/>
            <p:nvPr/>
          </p:nvCxnSpPr>
          <p:spPr>
            <a:xfrm flipH="1">
              <a:off x="9922479" y="4446117"/>
              <a:ext cx="406328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9577404" y="4236634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5V</a:t>
              </a:r>
              <a:endParaRPr lang="zh-TW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2867930" y="2534574"/>
              <a:ext cx="1804614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err="1" smtClean="0"/>
                <a:t>VrefA</a:t>
              </a:r>
              <a:r>
                <a:rPr lang="en-US" altLang="zh-TW" dirty="0" smtClean="0"/>
                <a:t>           </a:t>
              </a:r>
              <a:r>
                <a:rPr lang="en-US" altLang="zh-TW" dirty="0" err="1" smtClean="0"/>
                <a:t>VrefB</a:t>
              </a:r>
              <a:endParaRPr lang="en-US" altLang="zh-TW" dirty="0" smtClean="0"/>
            </a:p>
            <a:p>
              <a:r>
                <a:rPr lang="en-US" altLang="zh-TW" dirty="0" smtClean="0"/>
                <a:t>I2CA              I2CB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016743" y="3765103"/>
              <a:ext cx="1466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LSF0102DCTR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5626866" y="269067"/>
              <a:ext cx="0" cy="4430299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手繪多邊形 41"/>
            <p:cNvSpPr/>
            <p:nvPr/>
          </p:nvSpPr>
          <p:spPr>
            <a:xfrm>
              <a:off x="4673600" y="2069235"/>
              <a:ext cx="511462" cy="894098"/>
            </a:xfrm>
            <a:custGeom>
              <a:avLst/>
              <a:gdLst>
                <a:gd name="connsiteX0" fmla="*/ 465667 w 465667"/>
                <a:gd name="connsiteY0" fmla="*/ 0 h 948266"/>
                <a:gd name="connsiteX1" fmla="*/ 152400 w 465667"/>
                <a:gd name="connsiteY1" fmla="*/ 0 h 948266"/>
                <a:gd name="connsiteX2" fmla="*/ 152400 w 465667"/>
                <a:gd name="connsiteY2" fmla="*/ 948266 h 948266"/>
                <a:gd name="connsiteX3" fmla="*/ 0 w 465667"/>
                <a:gd name="connsiteY3" fmla="*/ 948266 h 9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667" h="948266">
                  <a:moveTo>
                    <a:pt x="465667" y="0"/>
                  </a:moveTo>
                  <a:lnTo>
                    <a:pt x="152400" y="0"/>
                  </a:lnTo>
                  <a:lnTo>
                    <a:pt x="152400" y="948266"/>
                  </a:lnTo>
                  <a:lnTo>
                    <a:pt x="0" y="948266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6521343" y="4792010"/>
              <a:ext cx="397934" cy="1244600"/>
            </a:xfrm>
            <a:custGeom>
              <a:avLst/>
              <a:gdLst>
                <a:gd name="connsiteX0" fmla="*/ 397934 w 397934"/>
                <a:gd name="connsiteY0" fmla="*/ 1244600 h 1244600"/>
                <a:gd name="connsiteX1" fmla="*/ 0 w 397934"/>
                <a:gd name="connsiteY1" fmla="*/ 1244600 h 1244600"/>
                <a:gd name="connsiteX2" fmla="*/ 0 w 397934"/>
                <a:gd name="connsiteY2" fmla="*/ 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1244600">
                  <a:moveTo>
                    <a:pt x="397934" y="1244600"/>
                  </a:moveTo>
                  <a:lnTo>
                    <a:pt x="0" y="12446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109108" y="137455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3.3V</a:t>
              </a:r>
              <a:endParaRPr lang="zh-TW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6931331" y="5793099"/>
              <a:ext cx="1589616" cy="7275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Light sensor</a:t>
              </a:r>
              <a:endParaRPr lang="zh-TW" altLang="en-US" dirty="0"/>
            </a:p>
          </p:txBody>
        </p:sp>
        <p:sp>
          <p:nvSpPr>
            <p:cNvPr id="46" name="手繪多邊形 45"/>
            <p:cNvSpPr/>
            <p:nvPr/>
          </p:nvSpPr>
          <p:spPr>
            <a:xfrm>
              <a:off x="6442826" y="1733077"/>
              <a:ext cx="397934" cy="1244600"/>
            </a:xfrm>
            <a:custGeom>
              <a:avLst/>
              <a:gdLst>
                <a:gd name="connsiteX0" fmla="*/ 397934 w 397934"/>
                <a:gd name="connsiteY0" fmla="*/ 1244600 h 1244600"/>
                <a:gd name="connsiteX1" fmla="*/ 0 w 397934"/>
                <a:gd name="connsiteY1" fmla="*/ 1244600 h 1244600"/>
                <a:gd name="connsiteX2" fmla="*/ 0 w 397934"/>
                <a:gd name="connsiteY2" fmla="*/ 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1244600">
                  <a:moveTo>
                    <a:pt x="397934" y="1244600"/>
                  </a:moveTo>
                  <a:lnTo>
                    <a:pt x="0" y="12446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172788" y="43249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3.3V</a:t>
              </a:r>
              <a:endParaRPr lang="zh-TW" altLang="en-US" dirty="0"/>
            </a:p>
          </p:txBody>
        </p:sp>
        <p:sp>
          <p:nvSpPr>
            <p:cNvPr id="48" name="手繪多邊形 47"/>
            <p:cNvSpPr/>
            <p:nvPr/>
          </p:nvSpPr>
          <p:spPr>
            <a:xfrm>
              <a:off x="5880100" y="3289300"/>
              <a:ext cx="1079500" cy="2959100"/>
            </a:xfrm>
            <a:custGeom>
              <a:avLst/>
              <a:gdLst>
                <a:gd name="connsiteX0" fmla="*/ 0 w 1079500"/>
                <a:gd name="connsiteY0" fmla="*/ 0 h 2959100"/>
                <a:gd name="connsiteX1" fmla="*/ 0 w 1079500"/>
                <a:gd name="connsiteY1" fmla="*/ 2959100 h 2959100"/>
                <a:gd name="connsiteX2" fmla="*/ 1079500 w 1079500"/>
                <a:gd name="connsiteY2" fmla="*/ 295910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0" h="2959100">
                  <a:moveTo>
                    <a:pt x="0" y="0"/>
                  </a:moveTo>
                  <a:lnTo>
                    <a:pt x="0" y="2959100"/>
                  </a:lnTo>
                  <a:lnTo>
                    <a:pt x="1079500" y="295910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手繪多邊形 48"/>
            <p:cNvSpPr/>
            <p:nvPr/>
          </p:nvSpPr>
          <p:spPr>
            <a:xfrm>
              <a:off x="6189044" y="5364746"/>
              <a:ext cx="317634" cy="250257"/>
            </a:xfrm>
            <a:custGeom>
              <a:avLst/>
              <a:gdLst>
                <a:gd name="connsiteX0" fmla="*/ 317634 w 317634"/>
                <a:gd name="connsiteY0" fmla="*/ 0 h 250257"/>
                <a:gd name="connsiteX1" fmla="*/ 0 w 317634"/>
                <a:gd name="connsiteY1" fmla="*/ 0 h 250257"/>
                <a:gd name="connsiteX2" fmla="*/ 0 w 317634"/>
                <a:gd name="connsiteY2" fmla="*/ 250257 h 2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634" h="250257">
                  <a:moveTo>
                    <a:pt x="317634" y="0"/>
                  </a:moveTo>
                  <a:lnTo>
                    <a:pt x="0" y="0"/>
                  </a:lnTo>
                  <a:lnTo>
                    <a:pt x="0" y="25025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5931256" y="554520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10K</a:t>
              </a:r>
              <a:endParaRPr lang="zh-TW" altLang="en-US" dirty="0"/>
            </a:p>
          </p:txBody>
        </p:sp>
        <p:cxnSp>
          <p:nvCxnSpPr>
            <p:cNvPr id="51" name="直線接點 50"/>
            <p:cNvCxnSpPr>
              <a:endCxn id="4" idx="2"/>
            </p:cNvCxnSpPr>
            <p:nvPr/>
          </p:nvCxnSpPr>
          <p:spPr>
            <a:xfrm flipV="1">
              <a:off x="6205206" y="5974998"/>
              <a:ext cx="492" cy="2728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5192492" y="5063160"/>
              <a:ext cx="687608" cy="4844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2998842" y="5611200"/>
              <a:ext cx="2669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Use 1.5m cable to connect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334814" y="453733"/>
              <a:ext cx="1705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Main board side</a:t>
              </a:r>
              <a:endParaRPr lang="zh-TW" altLang="en-US" dirty="0"/>
            </a:p>
          </p:txBody>
        </p:sp>
        <p:sp>
          <p:nvSpPr>
            <p:cNvPr id="55" name="手繪多邊形 54"/>
            <p:cNvSpPr/>
            <p:nvPr/>
          </p:nvSpPr>
          <p:spPr>
            <a:xfrm>
              <a:off x="2470484" y="1733985"/>
              <a:ext cx="397934" cy="1244600"/>
            </a:xfrm>
            <a:custGeom>
              <a:avLst/>
              <a:gdLst>
                <a:gd name="connsiteX0" fmla="*/ 397934 w 397934"/>
                <a:gd name="connsiteY0" fmla="*/ 1244600 h 1244600"/>
                <a:gd name="connsiteX1" fmla="*/ 0 w 397934"/>
                <a:gd name="connsiteY1" fmla="*/ 1244600 h 1244600"/>
                <a:gd name="connsiteX2" fmla="*/ 0 w 397934"/>
                <a:gd name="connsiteY2" fmla="*/ 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1244600">
                  <a:moveTo>
                    <a:pt x="397934" y="1244600"/>
                  </a:moveTo>
                  <a:lnTo>
                    <a:pt x="0" y="12446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2241874" y="13456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1.8V</a:t>
              </a:r>
              <a:endParaRPr lang="zh-TW" altLang="en-US" dirty="0"/>
            </a:p>
          </p:txBody>
        </p:sp>
        <p:cxnSp>
          <p:nvCxnSpPr>
            <p:cNvPr id="57" name="直線接點 56"/>
            <p:cNvCxnSpPr/>
            <p:nvPr/>
          </p:nvCxnSpPr>
          <p:spPr>
            <a:xfrm>
              <a:off x="1987432" y="3337598"/>
              <a:ext cx="880498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6840760" y="389135"/>
              <a:ext cx="1817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Power board side</a:t>
              </a:r>
              <a:endParaRPr lang="zh-TW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8977166" y="2287664"/>
              <a:ext cx="186731" cy="41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8908267" y="2276335"/>
              <a:ext cx="5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2.2K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221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29147" y="812800"/>
            <a:ext cx="1046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If we pulled high(2.2K) at INA220 I2C bus or disconnected ALS , all sensors can not be captured address.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When we loaded this address, the SDA will be pulled low.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11" y="2800247"/>
            <a:ext cx="5784662" cy="28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291</Words>
  <Application>Microsoft Office PowerPoint</Application>
  <PresentationFormat>寬螢幕</PresentationFormat>
  <Paragraphs>99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Elvis Chao/WHQ/Wistron</dc:creator>
  <cp:lastModifiedBy>Elvis Chao/WHQ/Wistron</cp:lastModifiedBy>
  <cp:revision>14</cp:revision>
  <dcterms:created xsi:type="dcterms:W3CDTF">2020-07-23T05:33:53Z</dcterms:created>
  <dcterms:modified xsi:type="dcterms:W3CDTF">2020-07-28T09:08:11Z</dcterms:modified>
</cp:coreProperties>
</file>