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4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0F450-11D4-8526-7027-8B9F0817A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29E9C-5FD6-0286-96F2-62006DAB2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DABD2-CC55-9DC3-D721-7790A8F00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AA8-DB6F-4CE2-BA4E-24B0208B0D0F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505FA-AEC4-94AD-703F-8D8FD8B32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2CB14-A923-79A0-CC00-B07060830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B4029-1C5B-47E0-9D8C-7F67856FB1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0254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431CC-BA4C-C8A8-49CC-42F96B0B2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7BE1F3-930A-9387-76B4-8231CDBC0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AF212-DD4C-18DD-7596-31F2274D1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AA8-DB6F-4CE2-BA4E-24B0208B0D0F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DFD7B-173C-7A02-0CEC-938F8651E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305A7-6A34-D2DC-9E55-D2DEEFF84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B4029-1C5B-47E0-9D8C-7F67856FB1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8447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215F78-9C7F-6659-EE76-34276F98B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8A094A-0204-D6E1-5990-0A92B896F8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4DF54-E468-1A0A-A91C-1EEDAE976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AA8-DB6F-4CE2-BA4E-24B0208B0D0F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FF56D-AE7F-3153-D0CA-44E7C092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E5947-2F3D-C74D-B2C7-70651F7B5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B4029-1C5B-47E0-9D8C-7F67856FB1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444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0C8D-E069-D45B-5BB3-03889DA8A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1D76D-1556-BBD2-C3CF-7A6C3D7E3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28627-89A3-C464-ACD2-F3240CEB1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AA8-DB6F-4CE2-BA4E-24B0208B0D0F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BF771-B35C-E477-E9A7-C64974286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7B7FC-E466-DAC9-52D7-5F8689D93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B4029-1C5B-47E0-9D8C-7F67856FB1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9449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7241-5A1E-8A81-9BBF-5F02A660D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E432DB-8AE1-1552-97F4-88BC441C6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14ECC-CE44-4EC2-1067-F4819374A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AA8-DB6F-4CE2-BA4E-24B0208B0D0F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9B6F2-3BEE-5D15-DFE1-02F5E9461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733D8-9FE3-58BF-B14F-42F4D0B9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B4029-1C5B-47E0-9D8C-7F67856FB1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9516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7C90E-560D-27C3-7846-82456315F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4C19F-036E-6979-8C2B-10D613D8F8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B6FEF9-087A-92CE-4B63-6C42147479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90D9C3-B63D-2FF4-543B-A434DB43C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AA8-DB6F-4CE2-BA4E-24B0208B0D0F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656CF-2A6A-30D2-D752-15A8661EF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1BC5E8-C256-E35F-306F-2E7C7D46F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B4029-1C5B-47E0-9D8C-7F67856FB1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1305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37A74-6679-4DA4-CA6E-7051E427C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9CD15-841A-9021-C9A2-1024C054D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2591B7-BFCA-0581-1F30-4160BBBECC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976569-50E6-26AC-1D48-72F0243D8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1DD1B6-19E2-55B2-C2E7-C2290AFEB0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5D091-42A8-32C4-AE77-CE7E0C892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AA8-DB6F-4CE2-BA4E-24B0208B0D0F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1C33BA-8136-042D-6EFF-C817D4E7B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10AD77-1887-27CC-B6E3-D9E712E9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B4029-1C5B-47E0-9D8C-7F67856FB1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5786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A7A35-F3F6-79C9-C98A-C764ED5B0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796C97-4B60-EB28-B641-C7D2D1D5F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AA8-DB6F-4CE2-BA4E-24B0208B0D0F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9AD79B-C517-65A0-752A-34EDA8CC9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0B09F-02C9-4E5B-8594-B0D74D304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B4029-1C5B-47E0-9D8C-7F67856FB1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7681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983D38-D7F2-2877-2E83-041E3171B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AA8-DB6F-4CE2-BA4E-24B0208B0D0F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064292-2BEC-B2AA-8DB2-15C7ABACA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67FDC3-BD42-F640-43F2-55272F295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B4029-1C5B-47E0-9D8C-7F67856FB1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977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1AE18-E0E3-C202-EDF1-D4C66E54A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62CC-E971-F7D3-581F-071FD8F22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64955E-7DAD-D3D0-A8EF-239495C7A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88BD2B-C015-F984-EEA6-69946604A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AA8-DB6F-4CE2-BA4E-24B0208B0D0F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4F2227-77C1-F058-FE43-55C0E287B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AEAF96-EA32-DB62-BEAE-95C9CA436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B4029-1C5B-47E0-9D8C-7F67856FB1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3247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75D87-2547-0D0E-6CD7-40BF81023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2181E0-4243-27D9-3FE6-7250EF37C8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2A26A-1E3F-0D8B-7A27-628650B64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B83A98-43E9-9ECD-F086-34BEAB9A2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AA8-DB6F-4CE2-BA4E-24B0208B0D0F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026A77-28DA-136F-5615-415E539B6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0C1230-1E3A-8DA7-3E60-828E3DC28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B4029-1C5B-47E0-9D8C-7F67856FB1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887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C4982B-F2B9-D7B0-E3B7-6492110C2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0E8D1D-DCD3-B5EE-D62E-E8DB82CDD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B8817-1C75-2140-EC90-ED191BC453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A6AA8-DB6F-4CE2-BA4E-24B0208B0D0F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5A871-40D5-8254-66AE-26A12FF10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478839-4056-1AF0-9900-D06399D257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B4029-1C5B-47E0-9D8C-7F67856FB1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497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1B37AA-9100-03C9-B55D-8EB7059493D9}"/>
              </a:ext>
            </a:extLst>
          </p:cNvPr>
          <p:cNvSpPr/>
          <p:nvPr/>
        </p:nvSpPr>
        <p:spPr>
          <a:xfrm>
            <a:off x="1341120" y="1169942"/>
            <a:ext cx="1379764" cy="3624943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/>
              <a:t>PCIe x8 Endpoint Connector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ADB75BD-1338-250A-2970-3DB892E35459}"/>
              </a:ext>
            </a:extLst>
          </p:cNvPr>
          <p:cNvCxnSpPr>
            <a:cxnSpLocks/>
          </p:cNvCxnSpPr>
          <p:nvPr/>
        </p:nvCxnSpPr>
        <p:spPr>
          <a:xfrm>
            <a:off x="2720884" y="2486378"/>
            <a:ext cx="1879396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1F37A24-6490-0F33-A132-870816BC25AB}"/>
              </a:ext>
            </a:extLst>
          </p:cNvPr>
          <p:cNvCxnSpPr>
            <a:cxnSpLocks/>
          </p:cNvCxnSpPr>
          <p:nvPr/>
        </p:nvCxnSpPr>
        <p:spPr>
          <a:xfrm>
            <a:off x="2720884" y="4341259"/>
            <a:ext cx="18793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58105D8-F372-8231-2D38-68BF667FF896}"/>
              </a:ext>
            </a:extLst>
          </p:cNvPr>
          <p:cNvCxnSpPr>
            <a:cxnSpLocks/>
          </p:cNvCxnSpPr>
          <p:nvPr/>
        </p:nvCxnSpPr>
        <p:spPr>
          <a:xfrm>
            <a:off x="2720884" y="3768575"/>
            <a:ext cx="18793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5FA0F66-A7D5-49A2-DAD5-E8809B4F9B1B}"/>
              </a:ext>
            </a:extLst>
          </p:cNvPr>
          <p:cNvSpPr txBox="1"/>
          <p:nvPr/>
        </p:nvSpPr>
        <p:spPr>
          <a:xfrm>
            <a:off x="2884568" y="1840047"/>
            <a:ext cx="1552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b="1" dirty="0"/>
              <a:t>PCIe X8 TX/RX</a:t>
            </a:r>
          </a:p>
          <a:p>
            <a:pPr algn="ctr"/>
            <a:r>
              <a:rPr lang="en-IN" b="1" dirty="0"/>
              <a:t>(Gen4)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CDD0AA-D66C-E0D9-92CF-A8D89D3C07DB}"/>
              </a:ext>
            </a:extLst>
          </p:cNvPr>
          <p:cNvSpPr txBox="1"/>
          <p:nvPr/>
        </p:nvSpPr>
        <p:spPr>
          <a:xfrm>
            <a:off x="3450645" y="3971927"/>
            <a:ext cx="711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Reset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2AC5FB-C672-8DF4-50CD-149D25DBD1A4}"/>
              </a:ext>
            </a:extLst>
          </p:cNvPr>
          <p:cNvSpPr txBox="1"/>
          <p:nvPr/>
        </p:nvSpPr>
        <p:spPr>
          <a:xfrm>
            <a:off x="2720883" y="3399243"/>
            <a:ext cx="1675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Reference clock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599D46-1ABF-E9FE-3927-3584BF5B6F3F}"/>
              </a:ext>
            </a:extLst>
          </p:cNvPr>
          <p:cNvSpPr/>
          <p:nvPr/>
        </p:nvSpPr>
        <p:spPr>
          <a:xfrm>
            <a:off x="4600279" y="1169941"/>
            <a:ext cx="2139885" cy="3624943"/>
          </a:xfrm>
          <a:prstGeom prst="rect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/>
              <a:t>DS160PT801ACBR</a:t>
            </a:r>
          </a:p>
          <a:p>
            <a:pPr algn="ctr"/>
            <a:r>
              <a:rPr lang="en-IN" b="1" dirty="0"/>
              <a:t>(Gen4 PCIe </a:t>
            </a:r>
            <a:r>
              <a:rPr lang="en-IN" b="1" dirty="0" err="1"/>
              <a:t>Retimer</a:t>
            </a:r>
            <a:r>
              <a:rPr lang="en-IN" b="1" dirty="0"/>
              <a:t>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1EE786-33C4-3177-A4BE-2B4BDFAD1EAB}"/>
              </a:ext>
            </a:extLst>
          </p:cNvPr>
          <p:cNvSpPr/>
          <p:nvPr/>
        </p:nvSpPr>
        <p:spPr>
          <a:xfrm>
            <a:off x="8865281" y="1169940"/>
            <a:ext cx="2125117" cy="3624943"/>
          </a:xfrm>
          <a:prstGeom prst="rect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/>
              <a:t>AMD Gen3 RFSoC</a:t>
            </a:r>
          </a:p>
          <a:p>
            <a:pPr algn="ctr"/>
            <a:r>
              <a:rPr lang="en-IN" b="1" dirty="0"/>
              <a:t>(GTY Gen4 x8 PCIe)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5D61388-828C-6C4A-2EEE-4B19243B8306}"/>
              </a:ext>
            </a:extLst>
          </p:cNvPr>
          <p:cNvCxnSpPr>
            <a:cxnSpLocks/>
          </p:cNvCxnSpPr>
          <p:nvPr/>
        </p:nvCxnSpPr>
        <p:spPr>
          <a:xfrm>
            <a:off x="6740164" y="3760108"/>
            <a:ext cx="2125118" cy="84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BE42393-8F96-C5E9-8518-F535FCF11683}"/>
              </a:ext>
            </a:extLst>
          </p:cNvPr>
          <p:cNvSpPr txBox="1"/>
          <p:nvPr/>
        </p:nvSpPr>
        <p:spPr>
          <a:xfrm>
            <a:off x="4540722" y="3583909"/>
            <a:ext cx="867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chemeClr val="bg1"/>
                </a:solidFill>
              </a:rPr>
              <a:t>REFCLK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EB11B9-81FD-6793-5620-C78654F7E887}"/>
              </a:ext>
            </a:extLst>
          </p:cNvPr>
          <p:cNvSpPr txBox="1"/>
          <p:nvPr/>
        </p:nvSpPr>
        <p:spPr>
          <a:xfrm>
            <a:off x="5571502" y="3583909"/>
            <a:ext cx="1268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chemeClr val="bg1"/>
                </a:solidFill>
              </a:rPr>
              <a:t>REFCLKOUT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B1A282F-E9E9-D91D-1403-90C1AA8232FD}"/>
              </a:ext>
            </a:extLst>
          </p:cNvPr>
          <p:cNvSpPr txBox="1"/>
          <p:nvPr/>
        </p:nvSpPr>
        <p:spPr>
          <a:xfrm>
            <a:off x="6915497" y="3449060"/>
            <a:ext cx="1619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TXVR Ref Clock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EA45A2C-2C10-32BB-5DD4-C3E6D17E8A6B}"/>
              </a:ext>
            </a:extLst>
          </p:cNvPr>
          <p:cNvCxnSpPr>
            <a:cxnSpLocks/>
          </p:cNvCxnSpPr>
          <p:nvPr/>
        </p:nvCxnSpPr>
        <p:spPr>
          <a:xfrm>
            <a:off x="4073942" y="5234909"/>
            <a:ext cx="4025261" cy="0"/>
          </a:xfrm>
          <a:prstGeom prst="straightConnector1">
            <a:avLst/>
          </a:prstGeom>
          <a:ln w="28575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6A76EF0-1D10-386B-0ED8-FE6606854F85}"/>
              </a:ext>
            </a:extLst>
          </p:cNvPr>
          <p:cNvCxnSpPr/>
          <p:nvPr/>
        </p:nvCxnSpPr>
        <p:spPr>
          <a:xfrm>
            <a:off x="4091233" y="4354856"/>
            <a:ext cx="0" cy="880053"/>
          </a:xfrm>
          <a:prstGeom prst="straightConnector1">
            <a:avLst/>
          </a:prstGeom>
          <a:ln w="38100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B3E3843-7A16-1A60-D075-26D17A3B7273}"/>
              </a:ext>
            </a:extLst>
          </p:cNvPr>
          <p:cNvSpPr txBox="1"/>
          <p:nvPr/>
        </p:nvSpPr>
        <p:spPr>
          <a:xfrm>
            <a:off x="8865280" y="3575442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chemeClr val="bg1"/>
                </a:solidFill>
              </a:rPr>
              <a:t>REF_CLK_IN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4CCB8CA-347F-EC9E-ADB9-6301E760B4AD}"/>
              </a:ext>
            </a:extLst>
          </p:cNvPr>
          <p:cNvSpPr txBox="1"/>
          <p:nvPr/>
        </p:nvSpPr>
        <p:spPr>
          <a:xfrm>
            <a:off x="8842154" y="4348839"/>
            <a:ext cx="1375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err="1">
                <a:solidFill>
                  <a:schemeClr val="bg1"/>
                </a:solidFill>
              </a:rPr>
              <a:t>PCIe_RST_IN</a:t>
            </a:r>
            <a:endParaRPr lang="en-IN" dirty="0">
              <a:solidFill>
                <a:schemeClr val="bg1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A471C5F-B52A-F645-82D6-12A69D5E8286}"/>
              </a:ext>
            </a:extLst>
          </p:cNvPr>
          <p:cNvCxnSpPr>
            <a:cxnSpLocks/>
          </p:cNvCxnSpPr>
          <p:nvPr/>
        </p:nvCxnSpPr>
        <p:spPr>
          <a:xfrm>
            <a:off x="8092925" y="4533505"/>
            <a:ext cx="0" cy="710831"/>
          </a:xfrm>
          <a:prstGeom prst="straightConnector1">
            <a:avLst/>
          </a:prstGeom>
          <a:ln w="28575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4DD6859-E534-544A-71DB-7F73DAE98744}"/>
              </a:ext>
            </a:extLst>
          </p:cNvPr>
          <p:cNvCxnSpPr>
            <a:cxnSpLocks/>
          </p:cNvCxnSpPr>
          <p:nvPr/>
        </p:nvCxnSpPr>
        <p:spPr>
          <a:xfrm>
            <a:off x="8092925" y="4533505"/>
            <a:ext cx="77235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AF8A394-7ABB-874A-F597-F753E2AA8357}"/>
              </a:ext>
            </a:extLst>
          </p:cNvPr>
          <p:cNvCxnSpPr>
            <a:cxnSpLocks/>
          </p:cNvCxnSpPr>
          <p:nvPr/>
        </p:nvCxnSpPr>
        <p:spPr>
          <a:xfrm>
            <a:off x="6740164" y="2486378"/>
            <a:ext cx="2101990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8F945282-8172-D255-D0A2-937757707C39}"/>
              </a:ext>
            </a:extLst>
          </p:cNvPr>
          <p:cNvSpPr txBox="1"/>
          <p:nvPr/>
        </p:nvSpPr>
        <p:spPr>
          <a:xfrm>
            <a:off x="7026708" y="1840047"/>
            <a:ext cx="1552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b="1" dirty="0"/>
              <a:t>PCIe X8 TX/RX</a:t>
            </a:r>
          </a:p>
          <a:p>
            <a:pPr algn="ctr"/>
            <a:r>
              <a:rPr lang="en-IN" b="1" dirty="0"/>
              <a:t>(Gen4)</a:t>
            </a:r>
          </a:p>
        </p:txBody>
      </p:sp>
    </p:spTree>
    <p:extLst>
      <p:ext uri="{BB962C8B-B14F-4D97-AF65-F5344CB8AC3E}">
        <p14:creationId xmlns:p14="http://schemas.microsoft.com/office/powerpoint/2010/main" val="3572928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Ajmal Rashid V T</dc:creator>
  <cp:lastModifiedBy>Ajmal Rashid V T</cp:lastModifiedBy>
  <cp:revision>1</cp:revision>
  <dcterms:created xsi:type="dcterms:W3CDTF">2026-06-04T16:24:28Z</dcterms:created>
  <dcterms:modified xsi:type="dcterms:W3CDTF">2026-06-04T16:28:24Z</dcterms:modified>
</cp:coreProperties>
</file>