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9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C6624-849B-4D9E-8419-40F69459F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ABB951-C2CF-4E36-BB6B-14BE6F2BF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62D29E-C454-41ED-8235-CE115385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4F94BF-764E-42F2-A6FE-96887300E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D9E668-EB6A-46D2-8B72-DC15BE435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26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F4344A-01CB-4115-AD2E-A8F822E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4F222C-57E0-413D-AC8E-BFD97E110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5954D5-61A3-42A0-8C60-D91CD6008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882D9C-31B1-4BF4-BE88-F261B7368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26FD53-E34F-4F14-B8FA-A7030FEC2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26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A665367-E3F2-42BB-99F0-955FAE7EBF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4569D-F673-4ECD-ACBD-78F99010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94C984-767D-4681-B1F4-69B61F5C6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7747DA-8288-43D5-8C44-D8CAFFCE4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07F2D6-9101-4007-93E0-D64D3A6F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40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7F77E-CAA2-4E0D-8FE3-53E1BC7E0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C93F14-5E28-4A65-BD5D-7CFF2F36F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46405A-88D6-4C6E-AB67-B1B710348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DAA820-0559-4218-8B8A-4C52D227F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8E9AAA-4166-4C92-9AD9-EB9D6C0F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99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E8174-D1F2-40CD-8EDB-CBDB382BF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7874BC-6338-4FAA-B754-FFE965831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26B955-F255-4B44-9847-56D7D1AA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676E00-F6A9-4CCB-92B3-254F34AB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25112A-F4C1-4FFC-9831-96B5A5C3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69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9E0B65-4A97-49EE-B93F-45A12C37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F98BDE-3D8E-4D52-9C60-964217755E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D7BC0F-4E5A-4700-8F78-AC94A7AE9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D95667-317D-4774-AE75-B73B8066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D3F761-1DDD-473E-9D0F-17A2ACD1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935934-3065-47E9-9EAE-9F170A83B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91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7E2EEC-B10F-42F8-8080-0A612C83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AD7646-E84A-4C5B-921D-C16B58787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DEA0A4-437D-4BB5-BF88-AD0613639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C89BB9-22F1-4321-8739-F6A41B4A0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98990D5-7B6A-451E-BE77-1D150AE020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0C1D9DE-E28C-43BB-8C9C-B21A0B084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97A5CC-5CBE-40A2-8008-FA401BCDA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5CD0173-7C49-40D6-BDC7-94423F97F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47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67A4C1-2DC2-444B-99C5-C526FBC9A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C4DD40-B823-46F5-B93A-95AB9232B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54DD70A-6CBB-4BB0-A91F-F326FB6E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8CD43A-3709-42CF-A293-27F3302F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90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5B7BC65-F22C-47D2-8F5F-8EBF9484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27F73FE-0F10-45EB-99E2-F73F94B5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A528AE-5CFF-498D-8573-AAC0B880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09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A5CF-4045-419C-AF91-9D19293D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DB3575-892F-493C-A8AC-4B98EBF42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86849F-EDEF-43D8-B266-E7F50250A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616170-DFF6-4F0E-8A24-5A991AD80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7C137D-FE2C-4E49-9A68-DA59ED71A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3247CA-2D57-41AD-9905-2668DC5F8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30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D8052F-BB4E-4143-B33D-C6A5159A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6CED647-4A3C-4634-ABFB-080B96D79C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6E24F2-9982-4494-AFC2-EFC961E40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35FDF7-2203-4DF5-9DFE-A74B06994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F94CF4-9110-4CDC-9BDD-C6F84751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354E88-C8D2-4350-B07B-C211C5246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38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A8EABE7-49D1-4E23-9B82-14589D313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45A4CD-18A3-42A8-A1A8-4FABA5461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6179A2-4BF3-4A50-8B6B-D87EBA13D2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1F472-C668-4E65-9F67-7E81C2299A98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EE3EA6-802D-41A7-ABD0-B69C665F1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488B9D-BCFE-41F2-A7AD-B391668C4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D474D-A762-4AB8-BD90-7F9C9846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54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D4FD97F-CE8A-4404-B01C-D5E523783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13" y="164741"/>
            <a:ext cx="5003225" cy="2823906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C86C227-D70A-4AA2-8B10-93FE3FE43B2E}"/>
              </a:ext>
            </a:extLst>
          </p:cNvPr>
          <p:cNvSpPr/>
          <p:nvPr/>
        </p:nvSpPr>
        <p:spPr>
          <a:xfrm>
            <a:off x="952513" y="1958273"/>
            <a:ext cx="4974903" cy="234669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C2B8A94D-617C-4DB0-92AE-CDBABAB4B08B}"/>
              </a:ext>
            </a:extLst>
          </p:cNvPr>
          <p:cNvCxnSpPr/>
          <p:nvPr/>
        </p:nvCxnSpPr>
        <p:spPr>
          <a:xfrm>
            <a:off x="1097281" y="3370344"/>
            <a:ext cx="0" cy="901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1E17A416-4C32-4C6C-9EF6-5915F01AD947}"/>
              </a:ext>
            </a:extLst>
          </p:cNvPr>
          <p:cNvCxnSpPr>
            <a:cxnSpLocks/>
          </p:cNvCxnSpPr>
          <p:nvPr/>
        </p:nvCxnSpPr>
        <p:spPr>
          <a:xfrm flipH="1">
            <a:off x="1092927" y="3374698"/>
            <a:ext cx="147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7556DAC-C38E-44F6-ABA2-49BCBBF74DCE}"/>
              </a:ext>
            </a:extLst>
          </p:cNvPr>
          <p:cNvCxnSpPr/>
          <p:nvPr/>
        </p:nvCxnSpPr>
        <p:spPr>
          <a:xfrm>
            <a:off x="2560219" y="3370344"/>
            <a:ext cx="0" cy="901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D4A2C428-2315-4034-AAE2-568D1A247BCA}"/>
              </a:ext>
            </a:extLst>
          </p:cNvPr>
          <p:cNvCxnSpPr>
            <a:cxnSpLocks/>
          </p:cNvCxnSpPr>
          <p:nvPr/>
        </p:nvCxnSpPr>
        <p:spPr>
          <a:xfrm flipH="1">
            <a:off x="2560219" y="4271682"/>
            <a:ext cx="16980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5DE01CDC-269D-484F-AB06-2ECE934D29F6}"/>
              </a:ext>
            </a:extLst>
          </p:cNvPr>
          <p:cNvCxnSpPr/>
          <p:nvPr/>
        </p:nvCxnSpPr>
        <p:spPr>
          <a:xfrm>
            <a:off x="4027511" y="3374698"/>
            <a:ext cx="0" cy="901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B099EFC-D852-48B1-9572-808894298352}"/>
              </a:ext>
            </a:extLst>
          </p:cNvPr>
          <p:cNvCxnSpPr>
            <a:cxnSpLocks/>
          </p:cNvCxnSpPr>
          <p:nvPr/>
        </p:nvCxnSpPr>
        <p:spPr>
          <a:xfrm flipH="1">
            <a:off x="3774962" y="3379052"/>
            <a:ext cx="17285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B7D05A0-75F4-4EFC-928C-1086D0654959}"/>
              </a:ext>
            </a:extLst>
          </p:cNvPr>
          <p:cNvCxnSpPr/>
          <p:nvPr/>
        </p:nvCxnSpPr>
        <p:spPr>
          <a:xfrm>
            <a:off x="5494803" y="3374698"/>
            <a:ext cx="0" cy="901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2587845C-C929-49A4-ADD9-3B16D2E05F1F}"/>
              </a:ext>
            </a:extLst>
          </p:cNvPr>
          <p:cNvCxnSpPr/>
          <p:nvPr/>
        </p:nvCxnSpPr>
        <p:spPr>
          <a:xfrm>
            <a:off x="3774962" y="3370344"/>
            <a:ext cx="0" cy="901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E754EFE4-071A-4AB2-8F61-3DD47D0FCA2E}"/>
              </a:ext>
            </a:extLst>
          </p:cNvPr>
          <p:cNvCxnSpPr/>
          <p:nvPr/>
        </p:nvCxnSpPr>
        <p:spPr>
          <a:xfrm>
            <a:off x="4258288" y="3379052"/>
            <a:ext cx="0" cy="901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47B0CCAE-BA0B-41F6-BACC-60C29337490C}"/>
              </a:ext>
            </a:extLst>
          </p:cNvPr>
          <p:cNvCxnSpPr/>
          <p:nvPr/>
        </p:nvCxnSpPr>
        <p:spPr>
          <a:xfrm>
            <a:off x="1092927" y="4419723"/>
            <a:ext cx="2934584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D06FAF0-9FEA-4269-AA4C-C3101F7A721A}"/>
              </a:ext>
            </a:extLst>
          </p:cNvPr>
          <p:cNvSpPr txBox="1"/>
          <p:nvPr/>
        </p:nvSpPr>
        <p:spPr>
          <a:xfrm>
            <a:off x="2094412" y="4419723"/>
            <a:ext cx="1122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FF0000"/>
                </a:solidFill>
              </a:rPr>
              <a:t>T = 10ns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6F6BD1-4ADE-4D9D-9AEE-240193673A75}"/>
              </a:ext>
            </a:extLst>
          </p:cNvPr>
          <p:cNvSpPr txBox="1"/>
          <p:nvPr/>
        </p:nvSpPr>
        <p:spPr>
          <a:xfrm>
            <a:off x="1754777" y="4827548"/>
            <a:ext cx="3940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PCLK input (External oscillator mode)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AAC47C86-7628-485B-92AD-4BFEF8FC3AFB}"/>
              </a:ext>
            </a:extLst>
          </p:cNvPr>
          <p:cNvSpPr/>
          <p:nvPr/>
        </p:nvSpPr>
        <p:spPr>
          <a:xfrm>
            <a:off x="3454125" y="3222171"/>
            <a:ext cx="1122473" cy="1197547"/>
          </a:xfrm>
          <a:prstGeom prst="ellipse">
            <a:avLst/>
          </a:prstGeom>
          <a:noFill/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64C6050-5EE1-4E96-B099-B4D97F3B705A}"/>
              </a:ext>
            </a:extLst>
          </p:cNvPr>
          <p:cNvSpPr txBox="1"/>
          <p:nvPr/>
        </p:nvSpPr>
        <p:spPr>
          <a:xfrm>
            <a:off x="5995849" y="3379052"/>
            <a:ext cx="2068275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What does the clock jitter allowed look like?</a:t>
            </a:r>
            <a:endParaRPr kumimoji="1" lang="ja-JP" altLang="en-US" dirty="0"/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FF200F61-F28A-4F9D-A9CC-AC46BC49A0DC}"/>
              </a:ext>
            </a:extLst>
          </p:cNvPr>
          <p:cNvCxnSpPr>
            <a:stCxn id="27" idx="1"/>
            <a:endCxn id="26" idx="6"/>
          </p:cNvCxnSpPr>
          <p:nvPr/>
        </p:nvCxnSpPr>
        <p:spPr>
          <a:xfrm flipH="1" flipV="1">
            <a:off x="4576598" y="3820945"/>
            <a:ext cx="1419251" cy="19772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065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Toyonoh, Yutaka</dc:creator>
  <cp:lastModifiedBy>Toyonoh, Yutaka</cp:lastModifiedBy>
  <cp:revision>2</cp:revision>
  <dcterms:created xsi:type="dcterms:W3CDTF">2021-03-19T01:48:53Z</dcterms:created>
  <dcterms:modified xsi:type="dcterms:W3CDTF">2021-03-19T02:03:16Z</dcterms:modified>
</cp:coreProperties>
</file>