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523BE-59D8-409B-AEC1-1BCA03F47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1040F1-6AD3-48E3-8596-013DCB393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39DB1B-AC39-4C11-9112-708D19539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F1DB41-72EF-4709-8DC1-ADBDFB46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592448-EBDE-4193-858A-6DB92120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21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85B18A-EC0B-4AE9-A768-4DBD8B6D8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6282C4-3F80-44B9-BAE6-75967E3D8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3D5309-60E1-45A7-9B82-87F4B689B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0106DD-C107-4B2B-968F-8B5A9C85D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93DA8E-74F0-490F-98F6-E47E4458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99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387C611-E932-4B5B-82A9-0148505B1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A6F72A-E1BF-4F40-8D80-568A91417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A3F5A-DB7C-4176-8C9C-88A760D4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0B51C6-F56B-45CC-86A4-07A399EB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D3360E-A5A5-4DD8-ADCB-5BB7CAF9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13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E9EF3-7013-4170-9647-422EAB303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A64F23-7FF6-42DD-93AD-B2296B0CB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E28D7A-9047-497B-A1D2-375426D0A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8B002A-6C40-4A5A-BCD6-F99152354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E55ADB-D6CE-40BD-8CE7-81F84170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33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E11CAE-E4E8-46DE-85DB-214481334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09DB1D-5E3B-4B12-BD66-125C9B85B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D6EFE6-0E94-4D8D-B3B9-C56241D9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84CC81-4BE0-4B74-B2EC-789CC670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C4DBE6-0184-4E52-98B5-4FED5BE1F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91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1B5F4F-0ECB-46DF-8B95-ADDDC132A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D4075A-43A2-4700-A9FF-8604BF3DE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004E0D-6AA5-4E52-9ECB-83FE0A769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D7A2B6-15D7-4578-8DE3-5D7411CD9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5B9708-FA63-42C9-AE07-A35B2453B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E0AEAD-9F55-418A-8EFA-C1A268B3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7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35B0EE-B7A2-4B86-9962-D5C0F91C3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66CC86-5480-4EC2-89CC-ABB0E04F2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5A83BE-FC88-40B4-8E4F-07C916233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902F41-E819-4C58-A0E7-816942EE6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F3981FF-21CC-4FCE-992D-1539715D6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F47C989-06E1-4195-BDB9-3B15FA47B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E3448BD-DAF7-49EC-B095-81F452FF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BDE9E19-93E7-4CD5-91CE-58D896486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69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AAE2E-6FAF-4CCC-B725-F5E72C04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412BC5A-0B90-4C76-8CF0-F192BE2D8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10A1F42-563D-4875-9B87-365725A7A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4F849D-125F-4DDA-A6DE-7FDD90EFD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04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B26F1D-8415-4AE8-B721-33D6C22FC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75369D-F9BC-4BF9-9260-30A40D785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8F7F09-4519-4227-B983-E9362A04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69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86D52A-8F44-4E37-B409-8015C1A32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E7EC2A-EAC2-4EA3-BB09-E1998B817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0A4C2B-F464-4372-AF75-26A3A0A6B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707F9E-42D7-4854-BB65-A070DF250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000AC6-946D-4F63-A059-ED66F2674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DC913A-0225-40F9-B53D-2845FE3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99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7BB2D6-E013-4860-8C87-773C8092B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80C85B-6ADB-4E9A-A0F8-E60A605A3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8CA7E3-7843-4DC8-B296-7B4095775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79C15D-DB69-49F5-9D9D-BEC7F7BAC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022676-7A00-4B35-8D5E-9F814A89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13730E-26FE-4EF3-8A79-2AC39EB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1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DE3DA1-20C5-4353-993F-DD911C4F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E19AD5-2CFC-48A8-BBA7-73CF6A9E0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3CE557-82C1-4BAB-AFED-AEB2003E1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0EE47-2F38-4D84-AA74-93778AF3724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AB140D-3D3C-44C5-A5ED-4F485743D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F31947-281C-4EE3-938B-7C6D9FE6F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398AE-1E4B-4BFE-8A84-37F0BEE80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25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1CA12E8-AB73-4E89-A848-0A810EDA70D9}"/>
              </a:ext>
            </a:extLst>
          </p:cNvPr>
          <p:cNvSpPr/>
          <p:nvPr/>
        </p:nvSpPr>
        <p:spPr>
          <a:xfrm>
            <a:off x="1213338" y="1547446"/>
            <a:ext cx="1529862" cy="2145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AM62x</a:t>
            </a: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7084A69-ED3D-42FF-9537-464968A07F99}"/>
              </a:ext>
            </a:extLst>
          </p:cNvPr>
          <p:cNvSpPr/>
          <p:nvPr/>
        </p:nvSpPr>
        <p:spPr>
          <a:xfrm>
            <a:off x="4170483" y="1547445"/>
            <a:ext cx="1529862" cy="2145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TXU0104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EAB2BF-84D6-4886-AF6A-25CE9FD7BAED}"/>
              </a:ext>
            </a:extLst>
          </p:cNvPr>
          <p:cNvSpPr/>
          <p:nvPr/>
        </p:nvSpPr>
        <p:spPr>
          <a:xfrm>
            <a:off x="7192105" y="1547444"/>
            <a:ext cx="1529862" cy="2145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DP83867</a:t>
            </a:r>
            <a:endParaRPr kumimoji="1" lang="ja-JP" altLang="en-US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435BFDAC-A502-4B0B-B41A-EACA53D10632}"/>
              </a:ext>
            </a:extLst>
          </p:cNvPr>
          <p:cNvCxnSpPr/>
          <p:nvPr/>
        </p:nvCxnSpPr>
        <p:spPr>
          <a:xfrm>
            <a:off x="2743200" y="3341077"/>
            <a:ext cx="14272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627E10C5-6010-44C9-A81F-6B431ED61B7C}"/>
              </a:ext>
            </a:extLst>
          </p:cNvPr>
          <p:cNvCxnSpPr/>
          <p:nvPr/>
        </p:nvCxnSpPr>
        <p:spPr>
          <a:xfrm>
            <a:off x="5700345" y="3335216"/>
            <a:ext cx="14272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7402DE-E7EB-4798-B5B1-6536F80C0170}"/>
              </a:ext>
            </a:extLst>
          </p:cNvPr>
          <p:cNvSpPr txBox="1"/>
          <p:nvPr/>
        </p:nvSpPr>
        <p:spPr>
          <a:xfrm>
            <a:off x="7145210" y="3150550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chemeClr val="bg1"/>
                </a:solidFill>
              </a:rPr>
              <a:t>nRESET_n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770AB32-598C-46FE-B6A4-7F59B5897017}"/>
              </a:ext>
            </a:extLst>
          </p:cNvPr>
          <p:cNvSpPr txBox="1"/>
          <p:nvPr/>
        </p:nvSpPr>
        <p:spPr>
          <a:xfrm>
            <a:off x="1491342" y="312266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chemeClr val="bg1"/>
                </a:solidFill>
              </a:rPr>
              <a:t>PORz_OUT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864575-D097-4586-930B-862BF3254328}"/>
              </a:ext>
            </a:extLst>
          </p:cNvPr>
          <p:cNvSpPr txBox="1"/>
          <p:nvPr/>
        </p:nvSpPr>
        <p:spPr>
          <a:xfrm>
            <a:off x="3408328" y="2937997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3.3V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01CB394-91E0-4F21-80DF-556D762639F2}"/>
              </a:ext>
            </a:extLst>
          </p:cNvPr>
          <p:cNvSpPr txBox="1"/>
          <p:nvPr/>
        </p:nvSpPr>
        <p:spPr>
          <a:xfrm>
            <a:off x="5796687" y="2937997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1.8V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1396C9C-1DFD-4864-B03B-BC8E24FFA0F2}"/>
              </a:ext>
            </a:extLst>
          </p:cNvPr>
          <p:cNvSpPr txBox="1"/>
          <p:nvPr/>
        </p:nvSpPr>
        <p:spPr>
          <a:xfrm>
            <a:off x="1578960" y="1162006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SoC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627C275-2F9A-4029-8938-1891618DB2D3}"/>
              </a:ext>
            </a:extLst>
          </p:cNvPr>
          <p:cNvSpPr txBox="1"/>
          <p:nvPr/>
        </p:nvSpPr>
        <p:spPr>
          <a:xfrm>
            <a:off x="4206882" y="116200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Level Shifter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B2276A9-2837-4C46-AAAD-E61BFE9B3065}"/>
              </a:ext>
            </a:extLst>
          </p:cNvPr>
          <p:cNvSpPr txBox="1"/>
          <p:nvPr/>
        </p:nvSpPr>
        <p:spPr>
          <a:xfrm>
            <a:off x="7628260" y="117811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PHY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714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D2C9F674-78CD-45A8-B746-499ADEF7C128}"/>
              </a:ext>
            </a:extLst>
          </p:cNvPr>
          <p:cNvCxnSpPr>
            <a:cxnSpLocks/>
          </p:cNvCxnSpPr>
          <p:nvPr/>
        </p:nvCxnSpPr>
        <p:spPr>
          <a:xfrm>
            <a:off x="8660420" y="3081743"/>
            <a:ext cx="0" cy="120602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1CA12E8-AB73-4E89-A848-0A810EDA70D9}"/>
              </a:ext>
            </a:extLst>
          </p:cNvPr>
          <p:cNvSpPr/>
          <p:nvPr/>
        </p:nvSpPr>
        <p:spPr>
          <a:xfrm>
            <a:off x="1213338" y="1547446"/>
            <a:ext cx="1529862" cy="2145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AM62x</a:t>
            </a: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7084A69-ED3D-42FF-9537-464968A07F99}"/>
              </a:ext>
            </a:extLst>
          </p:cNvPr>
          <p:cNvSpPr/>
          <p:nvPr/>
        </p:nvSpPr>
        <p:spPr>
          <a:xfrm>
            <a:off x="4170483" y="1547445"/>
            <a:ext cx="1529862" cy="2145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TXU0104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EAB2BF-84D6-4886-AF6A-25CE9FD7BAED}"/>
              </a:ext>
            </a:extLst>
          </p:cNvPr>
          <p:cNvSpPr/>
          <p:nvPr/>
        </p:nvSpPr>
        <p:spPr>
          <a:xfrm>
            <a:off x="9346220" y="1293971"/>
            <a:ext cx="1529862" cy="2145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DP83867</a:t>
            </a:r>
            <a:endParaRPr kumimoji="1" lang="ja-JP" altLang="en-US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435BFDAC-A502-4B0B-B41A-EACA53D10632}"/>
              </a:ext>
            </a:extLst>
          </p:cNvPr>
          <p:cNvCxnSpPr/>
          <p:nvPr/>
        </p:nvCxnSpPr>
        <p:spPr>
          <a:xfrm>
            <a:off x="2743200" y="3341077"/>
            <a:ext cx="14272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627E10C5-6010-44C9-A81F-6B431ED61B7C}"/>
              </a:ext>
            </a:extLst>
          </p:cNvPr>
          <p:cNvCxnSpPr/>
          <p:nvPr/>
        </p:nvCxnSpPr>
        <p:spPr>
          <a:xfrm>
            <a:off x="5700345" y="3335216"/>
            <a:ext cx="14272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7402DE-E7EB-4798-B5B1-6536F80C0170}"/>
              </a:ext>
            </a:extLst>
          </p:cNvPr>
          <p:cNvSpPr txBox="1"/>
          <p:nvPr/>
        </p:nvSpPr>
        <p:spPr>
          <a:xfrm>
            <a:off x="9299325" y="2897077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chemeClr val="bg1"/>
                </a:solidFill>
              </a:rPr>
              <a:t>nRESET_n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770AB32-598C-46FE-B6A4-7F59B5897017}"/>
              </a:ext>
            </a:extLst>
          </p:cNvPr>
          <p:cNvSpPr txBox="1"/>
          <p:nvPr/>
        </p:nvSpPr>
        <p:spPr>
          <a:xfrm>
            <a:off x="1491342" y="312266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chemeClr val="bg1"/>
                </a:solidFill>
              </a:rPr>
              <a:t>PORz_OUT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864575-D097-4586-930B-862BF3254328}"/>
              </a:ext>
            </a:extLst>
          </p:cNvPr>
          <p:cNvSpPr txBox="1"/>
          <p:nvPr/>
        </p:nvSpPr>
        <p:spPr>
          <a:xfrm>
            <a:off x="3408328" y="2937997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3.3V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01CB394-91E0-4F21-80DF-556D762639F2}"/>
              </a:ext>
            </a:extLst>
          </p:cNvPr>
          <p:cNvSpPr txBox="1"/>
          <p:nvPr/>
        </p:nvSpPr>
        <p:spPr>
          <a:xfrm>
            <a:off x="5796687" y="2937997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1.8V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1396C9C-1DFD-4864-B03B-BC8E24FFA0F2}"/>
              </a:ext>
            </a:extLst>
          </p:cNvPr>
          <p:cNvSpPr txBox="1"/>
          <p:nvPr/>
        </p:nvSpPr>
        <p:spPr>
          <a:xfrm>
            <a:off x="1578960" y="1162006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SoC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627C275-2F9A-4029-8938-1891618DB2D3}"/>
              </a:ext>
            </a:extLst>
          </p:cNvPr>
          <p:cNvSpPr txBox="1"/>
          <p:nvPr/>
        </p:nvSpPr>
        <p:spPr>
          <a:xfrm>
            <a:off x="4206882" y="116200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Level Shifter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B2276A9-2837-4C46-AAAD-E61BFE9B3065}"/>
              </a:ext>
            </a:extLst>
          </p:cNvPr>
          <p:cNvSpPr txBox="1"/>
          <p:nvPr/>
        </p:nvSpPr>
        <p:spPr>
          <a:xfrm>
            <a:off x="9782375" y="924639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PHY</a:t>
            </a:r>
            <a:endParaRPr kumimoji="1" lang="ja-JP" altLang="en-US" dirty="0"/>
          </a:p>
        </p:txBody>
      </p:sp>
      <p:sp>
        <p:nvSpPr>
          <p:cNvPr id="2" name="フローチャート: 論理積ゲート 1">
            <a:extLst>
              <a:ext uri="{FF2B5EF4-FFF2-40B4-BE49-F238E27FC236}">
                <a16:creationId xmlns:a16="http://schemas.microsoft.com/office/drawing/2014/main" id="{D6216DC3-3B9C-4D69-BBB9-55D0E5A2EE4B}"/>
              </a:ext>
            </a:extLst>
          </p:cNvPr>
          <p:cNvSpPr/>
          <p:nvPr/>
        </p:nvSpPr>
        <p:spPr>
          <a:xfrm>
            <a:off x="7173058" y="2711457"/>
            <a:ext cx="801563" cy="768847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0035A87-468A-405D-99C2-174ED79387A1}"/>
              </a:ext>
            </a:extLst>
          </p:cNvPr>
          <p:cNvCxnSpPr/>
          <p:nvPr/>
        </p:nvCxnSpPr>
        <p:spPr>
          <a:xfrm>
            <a:off x="7872042" y="3081743"/>
            <a:ext cx="14272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F196EF-A2D3-4BD9-B7DB-FD9A54D4AFD2}"/>
              </a:ext>
            </a:extLst>
          </p:cNvPr>
          <p:cNvSpPr txBox="1"/>
          <p:nvPr/>
        </p:nvSpPr>
        <p:spPr>
          <a:xfrm>
            <a:off x="7015010" y="2299231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AND Logic</a:t>
            </a:r>
            <a:endParaRPr kumimoji="1" lang="ja-JP" altLang="en-US" dirty="0"/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F98349E-793C-4EB0-90FE-7707C735322D}"/>
              </a:ext>
            </a:extLst>
          </p:cNvPr>
          <p:cNvCxnSpPr>
            <a:cxnSpLocks/>
          </p:cNvCxnSpPr>
          <p:nvPr/>
        </p:nvCxnSpPr>
        <p:spPr>
          <a:xfrm>
            <a:off x="6703925" y="2897077"/>
            <a:ext cx="4691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1DED5813-975C-448C-A177-AF202A3D7AE4}"/>
              </a:ext>
            </a:extLst>
          </p:cNvPr>
          <p:cNvCxnSpPr>
            <a:cxnSpLocks/>
          </p:cNvCxnSpPr>
          <p:nvPr/>
        </p:nvCxnSpPr>
        <p:spPr>
          <a:xfrm rot="5400000">
            <a:off x="6478998" y="2668563"/>
            <a:ext cx="469133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1C408D-39BC-4A6E-9A28-B84CAB65A8E0}"/>
              </a:ext>
            </a:extLst>
          </p:cNvPr>
          <p:cNvSpPr/>
          <p:nvPr/>
        </p:nvSpPr>
        <p:spPr>
          <a:xfrm>
            <a:off x="6666633" y="2089612"/>
            <a:ext cx="131770" cy="3693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9BB6228-66AC-4594-9DCB-CCBB4BB19FCB}"/>
              </a:ext>
            </a:extLst>
          </p:cNvPr>
          <p:cNvCxnSpPr>
            <a:cxnSpLocks/>
          </p:cNvCxnSpPr>
          <p:nvPr/>
        </p:nvCxnSpPr>
        <p:spPr>
          <a:xfrm rot="5400000">
            <a:off x="6497951" y="1855047"/>
            <a:ext cx="469133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CF48C69-8A27-4272-8F5E-2789ED01E965}"/>
              </a:ext>
            </a:extLst>
          </p:cNvPr>
          <p:cNvCxnSpPr>
            <a:cxnSpLocks/>
          </p:cNvCxnSpPr>
          <p:nvPr/>
        </p:nvCxnSpPr>
        <p:spPr>
          <a:xfrm rot="10800000">
            <a:off x="6526256" y="1614427"/>
            <a:ext cx="469133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6C480AB-CE82-488B-8966-F12CA25DB9B9}"/>
              </a:ext>
            </a:extLst>
          </p:cNvPr>
          <p:cNvSpPr txBox="1"/>
          <p:nvPr/>
        </p:nvSpPr>
        <p:spPr>
          <a:xfrm>
            <a:off x="6426521" y="1307095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1.8V</a:t>
            </a:r>
            <a:endParaRPr kumimoji="1" lang="ja-JP" altLang="en-US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60B30B6-595A-4355-9A5F-7541395BC0DC}"/>
              </a:ext>
            </a:extLst>
          </p:cNvPr>
          <p:cNvSpPr txBox="1"/>
          <p:nvPr/>
        </p:nvSpPr>
        <p:spPr>
          <a:xfrm>
            <a:off x="6322380" y="212137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</a:t>
            </a:r>
            <a:endParaRPr kumimoji="1"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AD937A7-05F8-42A1-80B4-B5E9E25F28D6}"/>
              </a:ext>
            </a:extLst>
          </p:cNvPr>
          <p:cNvSpPr/>
          <p:nvPr/>
        </p:nvSpPr>
        <p:spPr>
          <a:xfrm>
            <a:off x="8602698" y="3480304"/>
            <a:ext cx="131770" cy="3693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663CD89-900C-4536-9F86-AF8F0F1C6D67}"/>
              </a:ext>
            </a:extLst>
          </p:cNvPr>
          <p:cNvSpPr txBox="1"/>
          <p:nvPr/>
        </p:nvSpPr>
        <p:spPr>
          <a:xfrm>
            <a:off x="8258445" y="351206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R</a:t>
            </a:r>
            <a:endParaRPr kumimoji="1" lang="ja-JP" altLang="en-US" dirty="0"/>
          </a:p>
        </p:txBody>
      </p:sp>
      <p:sp>
        <p:nvSpPr>
          <p:cNvPr id="30" name="二等辺三角形 29">
            <a:extLst>
              <a:ext uri="{FF2B5EF4-FFF2-40B4-BE49-F238E27FC236}">
                <a16:creationId xmlns:a16="http://schemas.microsoft.com/office/drawing/2014/main" id="{38395CCC-749E-4B70-84D2-A68BA5FB99B5}"/>
              </a:ext>
            </a:extLst>
          </p:cNvPr>
          <p:cNvSpPr/>
          <p:nvPr/>
        </p:nvSpPr>
        <p:spPr>
          <a:xfrm flipV="1">
            <a:off x="8492493" y="4279951"/>
            <a:ext cx="352179" cy="303603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16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2023-11-02T10:18:34Z</dcterms:created>
  <dcterms:modified xsi:type="dcterms:W3CDTF">2023-11-02T10:18:39Z</dcterms:modified>
</cp:coreProperties>
</file>