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  <p:sldMasterId id="2147483728" r:id="rId5"/>
  </p:sldMasterIdLst>
  <p:notesMasterIdLst>
    <p:notesMasterId r:id="rId14"/>
  </p:notesMasterIdLst>
  <p:sldIdLst>
    <p:sldId id="256" r:id="rId6"/>
    <p:sldId id="485" r:id="rId7"/>
    <p:sldId id="489" r:id="rId8"/>
    <p:sldId id="490" r:id="rId9"/>
    <p:sldId id="488" r:id="rId10"/>
    <p:sldId id="487" r:id="rId11"/>
    <p:sldId id="486" r:id="rId12"/>
    <p:sldId id="491" r:id="rId13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 Hodder" initials="CH" lastIdx="1" clrIdx="0">
    <p:extLst>
      <p:ext uri="{19B8F6BF-5375-455C-9EA6-DF929625EA0E}">
        <p15:presenceInfo xmlns:p15="http://schemas.microsoft.com/office/powerpoint/2012/main" userId="S::ch140556@renishaw.com::4028d029-81e1-4e55-8a2a-a611daf879f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CCCCFF"/>
    <a:srgbClr val="F2CCFF"/>
    <a:srgbClr val="B5FFB5"/>
    <a:srgbClr val="FFCCCC"/>
    <a:srgbClr val="BC01FF"/>
    <a:srgbClr val="008A00"/>
    <a:srgbClr val="E5E5E5"/>
    <a:srgbClr val="4C4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1176" autoAdjust="0"/>
  </p:normalViewPr>
  <p:slideViewPr>
    <p:cSldViewPr snapToGrid="0">
      <p:cViewPr varScale="1">
        <p:scale>
          <a:sx n="101" d="100"/>
          <a:sy n="101" d="100"/>
        </p:scale>
        <p:origin x="9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37249-F1A8-4033-9F77-8407AA2584C7}" type="datetimeFigureOut">
              <a:rPr lang="en-GB" smtClean="0"/>
              <a:t>23/06/2026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B4D27-8F71-436B-87F3-E7E549914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550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 -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sp>
        <p:nvSpPr>
          <p:cNvPr id="15" name="Footer Placeholder 2"/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922437"/>
            <a:ext cx="11473200" cy="877163"/>
          </a:xfrm>
        </p:spPr>
        <p:txBody>
          <a:bodyPr>
            <a:spAutoFit/>
          </a:bodyPr>
          <a:lstStyle>
            <a:lvl1pPr algn="ctr"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 algn="ctr">
              <a:spcBef>
                <a:spcPts val="900"/>
              </a:spcBef>
              <a:defRPr sz="1400"/>
            </a:lvl2pPr>
            <a:lvl3pPr marL="0" indent="0" algn="ctr">
              <a:spcBef>
                <a:spcPts val="900"/>
              </a:spcBef>
              <a:buNone/>
              <a:defRPr sz="1200"/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360000"/>
            <a:ext cx="11473200" cy="4201200"/>
          </a:xfrm>
        </p:spPr>
        <p:txBody>
          <a:bodyPr anchor="ctr" anchorCtr="0"/>
          <a:lstStyle>
            <a:lvl1pPr algn="ctr"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04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10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57EFB0A0-EBC7-4DC7-823D-DC821FE236F4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01057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1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476000"/>
            <a:ext cx="5558400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276000" y="1476000"/>
            <a:ext cx="5557199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6C035BB2-FA96-4197-9F57-B715C24852BE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17484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2 - 1/3rd - 2/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476000"/>
            <a:ext cx="3584000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4304000" y="1476000"/>
            <a:ext cx="7529199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571989A3-53A7-4082-AB65-6EDFAC223305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08139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3 - 2/3rd - 1/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476000"/>
            <a:ext cx="7528000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8248000" y="1476000"/>
            <a:ext cx="3585199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FE2DF731-03AF-43FF-9E90-C08100D1CA7F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40135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4 - Video (Full 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92385494-343B-454B-8B8B-8057241ABB2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60000" y="6339636"/>
            <a:ext cx="1440000" cy="138499"/>
          </a:xfrm>
        </p:spPr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3A71929E-AAA7-4F30-B4FA-6DBF534AD3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360000" y="6539466"/>
            <a:ext cx="1440000" cy="138499"/>
          </a:xfrm>
        </p:spPr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3200" cy="6858000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135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5 - Full Bleed Picture with Caption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159600"/>
            <a:ext cx="12193200" cy="69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00" y="-1"/>
            <a:ext cx="3946800" cy="6159599"/>
          </a:xfrm>
        </p:spPr>
        <p:txBody>
          <a:bodyPr lIns="360000" tIns="360000" rIns="360000" bIns="360000" anchor="b">
            <a:noAutofit/>
          </a:bodyPr>
          <a:lstStyle>
            <a:lvl1pPr algn="l"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F93C3BE3-2954-4E74-B186-BFFE8A10E415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65136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6 - Full Bleed Picture with Caption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159600"/>
            <a:ext cx="12193200" cy="69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00" y="-1"/>
            <a:ext cx="3946800" cy="6159599"/>
          </a:xfrm>
          <a:solidFill>
            <a:schemeClr val="tx1">
              <a:alpha val="35000"/>
            </a:schemeClr>
          </a:solidFill>
        </p:spPr>
        <p:txBody>
          <a:bodyPr lIns="360000" tIns="360000" rIns="360000" bIns="360000" anchor="b">
            <a:noAutofit/>
          </a:bodyPr>
          <a:lstStyle>
            <a:lvl1pPr algn="l"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F6A846FF-97B3-44B2-B2EA-EF66FCB4F620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29780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7 - Steps/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720799" y="1476000"/>
            <a:ext cx="3463200" cy="4320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8008800" y="1476000"/>
            <a:ext cx="3463200" cy="4320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4364799" y="1476000"/>
            <a:ext cx="3463200" cy="4320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7" hasCustomPrompt="1"/>
          </p:nvPr>
        </p:nvSpPr>
        <p:spPr>
          <a:xfrm>
            <a:off x="720799" y="5380332"/>
            <a:ext cx="3463200" cy="415668"/>
          </a:xfrm>
          <a:solidFill>
            <a:schemeClr val="accent2">
              <a:alpha val="80000"/>
            </a:schemeClr>
          </a:solidFill>
        </p:spPr>
        <p:txBody>
          <a:bodyPr lIns="180000" tIns="90000" rIns="180000" bIns="90000" anchor="b" anchorCtr="0">
            <a:spAutoFit/>
          </a:bodyPr>
          <a:lstStyle>
            <a:lvl1pPr>
              <a:lnSpc>
                <a:spcPct val="95000"/>
              </a:lnSpc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8" hasCustomPrompt="1"/>
          </p:nvPr>
        </p:nvSpPr>
        <p:spPr>
          <a:xfrm>
            <a:off x="4364799" y="5380332"/>
            <a:ext cx="3463200" cy="415668"/>
          </a:xfrm>
          <a:solidFill>
            <a:schemeClr val="accent2">
              <a:alpha val="80000"/>
            </a:schemeClr>
          </a:solidFill>
        </p:spPr>
        <p:txBody>
          <a:bodyPr lIns="180000" tIns="90000" rIns="180000" bIns="90000" anchor="b" anchorCtr="0">
            <a:spAutoFit/>
          </a:bodyPr>
          <a:lstStyle>
            <a:lvl1pPr>
              <a:lnSpc>
                <a:spcPct val="95000"/>
              </a:lnSpc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22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8008800" y="5380332"/>
            <a:ext cx="3463200" cy="415668"/>
          </a:xfrm>
          <a:solidFill>
            <a:schemeClr val="accent2">
              <a:alpha val="80000"/>
            </a:schemeClr>
          </a:solidFill>
        </p:spPr>
        <p:txBody>
          <a:bodyPr lIns="180000" tIns="90000" rIns="180000" bIns="90000" anchor="b" anchorCtr="0">
            <a:spAutoFit/>
          </a:bodyPr>
          <a:lstStyle>
            <a:lvl1pPr>
              <a:lnSpc>
                <a:spcPct val="95000"/>
              </a:lnSpc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DCA0FBA1-B9B3-43E1-B10A-1DC223749127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10290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8 - Biograph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073599" y="1476000"/>
            <a:ext cx="3844799" cy="21600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7988400" y="1476000"/>
            <a:ext cx="3844800" cy="2160000"/>
          </a:xfrm>
        </p:spPr>
        <p:txBody>
          <a:bodyPr>
            <a:normAutofit/>
          </a:bodyPr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359999" y="1476000"/>
            <a:ext cx="1533600" cy="1533600"/>
          </a:xfrm>
          <a:solidFill>
            <a:schemeClr val="bg2"/>
          </a:solidFill>
          <a:effectLst>
            <a:outerShdw dist="31750" dir="5400000" algn="ctr" rotWithShape="0">
              <a:schemeClr val="accent1"/>
            </a:out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359999" y="3816000"/>
            <a:ext cx="1533600" cy="1533600"/>
          </a:xfrm>
          <a:solidFill>
            <a:schemeClr val="bg2"/>
          </a:solidFill>
          <a:effectLst>
            <a:outerShdw dist="31750" dir="5400000" algn="ctr" rotWithShape="0">
              <a:schemeClr val="accent1"/>
            </a:out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6276000" y="1476000"/>
            <a:ext cx="1533600" cy="1533600"/>
          </a:xfrm>
          <a:solidFill>
            <a:schemeClr val="bg2"/>
          </a:solidFill>
          <a:effectLst>
            <a:outerShdw dist="31750" dir="5400000" algn="ctr" rotWithShape="0">
              <a:schemeClr val="accent1"/>
            </a:out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1" name="Content Placeholder 8"/>
          <p:cNvSpPr>
            <a:spLocks noGrp="1"/>
          </p:cNvSpPr>
          <p:nvPr>
            <p:ph sz="quarter" idx="18" hasCustomPrompt="1"/>
          </p:nvPr>
        </p:nvSpPr>
        <p:spPr>
          <a:xfrm>
            <a:off x="2073599" y="3816000"/>
            <a:ext cx="3844800" cy="2160000"/>
          </a:xfrm>
        </p:spPr>
        <p:txBody>
          <a:bodyPr>
            <a:normAutofit/>
          </a:bodyPr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22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6276000" y="3816000"/>
            <a:ext cx="1533600" cy="1533600"/>
          </a:xfrm>
          <a:solidFill>
            <a:schemeClr val="bg2"/>
          </a:solidFill>
          <a:effectLst>
            <a:outerShdw dist="31750" dir="5400000" algn="ctr" rotWithShape="0">
              <a:schemeClr val="accent1"/>
            </a:out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3" name="Content Placeholder 8"/>
          <p:cNvSpPr>
            <a:spLocks noGrp="1"/>
          </p:cNvSpPr>
          <p:nvPr>
            <p:ph sz="quarter" idx="20" hasCustomPrompt="1"/>
          </p:nvPr>
        </p:nvSpPr>
        <p:spPr>
          <a:xfrm>
            <a:off x="7988400" y="3816000"/>
            <a:ext cx="3844800" cy="2160000"/>
          </a:xfrm>
        </p:spPr>
        <p:txBody>
          <a:bodyPr>
            <a:normAutofit/>
          </a:bodyPr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4" name="Footer Placeholder 2">
            <a:extLst>
              <a:ext uri="{FF2B5EF4-FFF2-40B4-BE49-F238E27FC236}">
                <a16:creationId xmlns:a16="http://schemas.microsoft.com/office/drawing/2014/main" id="{8F78CE85-90B2-4EDD-A6BB-FDCB1F7BEE59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64913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9 - Facts &amp;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9759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19" name="Content Placeholder 11"/>
          <p:cNvSpPr>
            <a:spLocks noGrp="1"/>
          </p:cNvSpPr>
          <p:nvPr>
            <p:ph sz="quarter" idx="22" hasCustomPrompt="1"/>
          </p:nvPr>
        </p:nvSpPr>
        <p:spPr>
          <a:xfrm>
            <a:off x="1381227" y="1476000"/>
            <a:ext cx="2088000" cy="16200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25" name="Content Placeholder 11"/>
          <p:cNvSpPr>
            <a:spLocks noGrp="1"/>
          </p:cNvSpPr>
          <p:nvPr>
            <p:ph sz="quarter" idx="21" hasCustomPrompt="1"/>
          </p:nvPr>
        </p:nvSpPr>
        <p:spPr>
          <a:xfrm>
            <a:off x="1381227" y="3280950"/>
            <a:ext cx="2088000" cy="26964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26" name="Content Placeholder 11"/>
          <p:cNvSpPr>
            <a:spLocks noGrp="1"/>
          </p:cNvSpPr>
          <p:nvPr>
            <p:ph sz="quarter" idx="23" hasCustomPrompt="1"/>
          </p:nvPr>
        </p:nvSpPr>
        <p:spPr>
          <a:xfrm>
            <a:off x="3828027" y="1476000"/>
            <a:ext cx="2088000" cy="16200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27" name="Content Placeholder 11"/>
          <p:cNvSpPr>
            <a:spLocks noGrp="1"/>
          </p:cNvSpPr>
          <p:nvPr>
            <p:ph sz="quarter" idx="24" hasCustomPrompt="1"/>
          </p:nvPr>
        </p:nvSpPr>
        <p:spPr>
          <a:xfrm>
            <a:off x="3828027" y="3280950"/>
            <a:ext cx="2088000" cy="26964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29" name="Content Placeholder 11"/>
          <p:cNvSpPr>
            <a:spLocks noGrp="1"/>
          </p:cNvSpPr>
          <p:nvPr>
            <p:ph sz="quarter" idx="25" hasCustomPrompt="1"/>
          </p:nvPr>
        </p:nvSpPr>
        <p:spPr>
          <a:xfrm>
            <a:off x="6274827" y="1476000"/>
            <a:ext cx="2088000" cy="16200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30" name="Content Placeholder 11"/>
          <p:cNvSpPr>
            <a:spLocks noGrp="1"/>
          </p:cNvSpPr>
          <p:nvPr>
            <p:ph sz="quarter" idx="26" hasCustomPrompt="1"/>
          </p:nvPr>
        </p:nvSpPr>
        <p:spPr>
          <a:xfrm>
            <a:off x="6274827" y="3280950"/>
            <a:ext cx="2088000" cy="26964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32" name="Content Placeholder 11"/>
          <p:cNvSpPr>
            <a:spLocks noGrp="1"/>
          </p:cNvSpPr>
          <p:nvPr>
            <p:ph sz="quarter" idx="27" hasCustomPrompt="1"/>
          </p:nvPr>
        </p:nvSpPr>
        <p:spPr>
          <a:xfrm>
            <a:off x="8738023" y="1476000"/>
            <a:ext cx="2088000" cy="16200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33" name="Content Placeholder 11"/>
          <p:cNvSpPr>
            <a:spLocks noGrp="1"/>
          </p:cNvSpPr>
          <p:nvPr>
            <p:ph sz="quarter" idx="28" hasCustomPrompt="1"/>
          </p:nvPr>
        </p:nvSpPr>
        <p:spPr>
          <a:xfrm>
            <a:off x="8738023" y="3280950"/>
            <a:ext cx="2088000" cy="26964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C58A27D1-707C-426B-BA32-764304B41A3C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00959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2 - Title Slide 2 (Picture 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29372B88-6575-4E59-88F3-20F327BA9A29}"/>
              </a:ext>
            </a:extLst>
          </p:cNvPr>
          <p:cNvSpPr txBox="1">
            <a:spLocks/>
          </p:cNvSpPr>
          <p:nvPr userDrawn="1"/>
        </p:nvSpPr>
        <p:spPr>
          <a:xfrm>
            <a:off x="3600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D2C2C2DD-E402-4B22-BFFE-7D7B782A713B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60000" y="6339636"/>
            <a:ext cx="1440000" cy="138499"/>
          </a:xfrm>
        </p:spPr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7075B98F-4B69-4258-9286-2C17980331C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360000" y="6539466"/>
            <a:ext cx="1440000" cy="138499"/>
          </a:xfrm>
        </p:spPr>
        <p:txBody>
          <a:bodyPr/>
          <a:lstStyle/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305600" y="0"/>
            <a:ext cx="7887600" cy="685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59999"/>
            <a:ext cx="1476759" cy="338329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/>
            </a:lvl2pPr>
            <a:lvl3pPr marL="0" indent="0">
              <a:spcBef>
                <a:spcPts val="900"/>
              </a:spcBef>
              <a:buNone/>
              <a:defRPr sz="1200"/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1058328"/>
            <a:ext cx="3585600" cy="3502872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</p:spTree>
    <p:extLst>
      <p:ext uri="{BB962C8B-B14F-4D97-AF65-F5344CB8AC3E}">
        <p14:creationId xmlns:p14="http://schemas.microsoft.com/office/powerpoint/2010/main" val="24643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20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4BE196A9-AFD1-4573-9CE1-5D873B902175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42246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21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F18FE003-37F4-42EA-AEAA-48337CA12B56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85248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 -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995F0A3-7C7D-495B-95BE-75CCE60E87FA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C6B1C8-BD56-441D-BCE6-D4C02D15A6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260174-01D3-474C-8598-6034D4358A6D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922437"/>
            <a:ext cx="11473200" cy="877163"/>
          </a:xfrm>
        </p:spPr>
        <p:txBody>
          <a:bodyPr wrap="square">
            <a:spAutoFit/>
          </a:bodyPr>
          <a:lstStyle>
            <a:lvl1pPr algn="ctr"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 algn="ctr"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0" indent="0" algn="ctr">
              <a:spcBef>
                <a:spcPts val="900"/>
              </a:spcBef>
              <a:buNone/>
              <a:defRPr sz="12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360000"/>
            <a:ext cx="11473200" cy="4201200"/>
          </a:xfrm>
        </p:spPr>
        <p:txBody>
          <a:bodyPr anchor="ctr" anchorCtr="0"/>
          <a:lstStyle>
            <a:lvl1pPr algn="ctr"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743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2 - Title Slide 2 (Picture 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305600" y="0"/>
            <a:ext cx="7887600" cy="685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59999"/>
            <a:ext cx="1476759" cy="338329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900"/>
              </a:spcBef>
              <a:buNone/>
              <a:defRPr sz="12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1058328"/>
            <a:ext cx="3585600" cy="3502872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AAB1AD67-EDFA-4A61-88A7-0A35B302EED2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60000" y="6339636"/>
            <a:ext cx="1440000" cy="138499"/>
          </a:xfrm>
        </p:spPr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702E67BF-4647-45E0-B3EA-D62CE5D9E0F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360000" y="6539466"/>
            <a:ext cx="1440000" cy="138499"/>
          </a:xfrm>
        </p:spPr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579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3 - Title Slide 3 (Picture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87600" cy="685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041" y="359999"/>
            <a:ext cx="1476759" cy="338329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82452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900"/>
              </a:spcBef>
              <a:buNone/>
              <a:defRPr sz="12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8247600" y="1058328"/>
            <a:ext cx="3585600" cy="3502872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7CAC3E0F-50AD-4B1C-A05D-9891D1895977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8245200" y="6339636"/>
            <a:ext cx="1440000" cy="138499"/>
          </a:xfrm>
        </p:spPr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1F9B08C4-95AD-45CD-B271-64E55507ABD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245200" y="6539466"/>
            <a:ext cx="1440000" cy="138499"/>
          </a:xfrm>
        </p:spPr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716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4 - Title Slide 4 (Picture 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995F0A3-7C7D-495B-95BE-75CCE60E87FA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C6B1C8-BD56-441D-BCE6-D4C02D15A6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260174-01D3-474C-8598-6034D4358A6D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305600" y="360000"/>
            <a:ext cx="7527600" cy="54396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900"/>
              </a:spcBef>
              <a:buNone/>
              <a:defRPr sz="12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360000"/>
            <a:ext cx="3585600" cy="4201200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829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5 - Title Slide 5 (Picture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6FB8E8B-D459-430D-BDCD-CA0CF9CC1245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E8E3BF-6990-4952-91C0-35D4D10740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6596294-8D56-49E1-974E-B7B68D6BDD54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360000" y="360000"/>
            <a:ext cx="7527600" cy="54396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82476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900"/>
              </a:spcBef>
              <a:buNone/>
              <a:defRPr sz="12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8247600" y="360000"/>
            <a:ext cx="3585600" cy="4201200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805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6 - Title Slide 6 (Video 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276ABD5-AC33-4B0C-8EF5-39BBB97E52C2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142D61B-1CB6-447E-ADB1-B69462CEB0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C1E115F-8817-4371-A7F8-1498F96EEBBF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/>
            </a:lvl2pPr>
            <a:lvl3pPr marL="0" indent="0">
              <a:spcBef>
                <a:spcPts val="900"/>
              </a:spcBef>
              <a:buNone/>
              <a:defRPr sz="1200"/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8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4305600" y="1363262"/>
            <a:ext cx="7887600" cy="4436338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en-GB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1363262"/>
            <a:ext cx="3585600" cy="3197938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389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7 - Title Slide 7 (Video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DC27E38-C076-4640-9443-7C151C59D4E2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F6CEEE-55D4-4C3F-86D6-B80253D5BD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5E30F25-C40A-4256-AE78-FC04F0654F64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82476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/>
            </a:lvl2pPr>
            <a:lvl3pPr marL="0" indent="0">
              <a:spcBef>
                <a:spcPts val="900"/>
              </a:spcBef>
              <a:buNone/>
              <a:defRPr sz="1200"/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8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0" y="1363262"/>
            <a:ext cx="7887600" cy="4436338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en-GB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8247600" y="1363262"/>
            <a:ext cx="3585600" cy="3197938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523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8 - Title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CEBCF1-0694-42D1-82BE-0B56D14441AD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401518-5F91-4694-B807-8D7F7DA477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9DA823-BFD4-4E90-8259-A584D82F46C0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/>
            </a:lvl2pPr>
            <a:lvl3pPr marL="0" indent="0">
              <a:spcBef>
                <a:spcPts val="900"/>
              </a:spcBef>
              <a:buNone/>
              <a:defRPr sz="1200"/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360000"/>
            <a:ext cx="3585600" cy="4201200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424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3 - Title Slide 3 (Picture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6AE38C4F-A853-49BB-80CC-1F25A5CA2C52}"/>
              </a:ext>
            </a:extLst>
          </p:cNvPr>
          <p:cNvSpPr txBox="1">
            <a:spLocks/>
          </p:cNvSpPr>
          <p:nvPr userDrawn="1"/>
        </p:nvSpPr>
        <p:spPr>
          <a:xfrm>
            <a:off x="8245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  <p:sp>
        <p:nvSpPr>
          <p:cNvPr id="16" name="Date Placeholder 1">
            <a:extLst>
              <a:ext uri="{FF2B5EF4-FFF2-40B4-BE49-F238E27FC236}">
                <a16:creationId xmlns:a16="http://schemas.microsoft.com/office/drawing/2014/main" id="{E3AEDAF2-3E0E-4F3A-9B44-E293B4B8E66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8245200" y="6339636"/>
            <a:ext cx="1440000" cy="138499"/>
          </a:xfrm>
        </p:spPr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CFE753A6-6936-4947-BC90-54AE8E144FC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245200" y="6539466"/>
            <a:ext cx="1440000" cy="138499"/>
          </a:xfrm>
        </p:spPr>
        <p:txBody>
          <a:bodyPr/>
          <a:lstStyle/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041" y="359999"/>
            <a:ext cx="1476759" cy="338329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82452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/>
            </a:lvl2pPr>
            <a:lvl3pPr marL="0" indent="0">
              <a:spcBef>
                <a:spcPts val="900"/>
              </a:spcBef>
              <a:buNone/>
              <a:defRPr sz="1200"/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8247600" y="1058328"/>
            <a:ext cx="3585600" cy="3502872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87600" cy="685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051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9 - Title Slide 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54811B9-E191-4020-B988-9EE097309F0C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F7AFEB1-95B0-4046-80BD-7598F30717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AB236D5-955D-41E6-9378-A7C3572D7C67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0" y="0"/>
            <a:ext cx="3945600" cy="5976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738837"/>
            <a:ext cx="322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accent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900"/>
              </a:spcBef>
              <a:buNone/>
              <a:defRPr sz="12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360000"/>
            <a:ext cx="3225600" cy="4018836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accent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136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10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1A279C8-A8D6-46ED-8EC7-F86736A513D9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1C705FD-6E92-48D1-9F76-1D5F00EACC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AAE6E8E-5932-44DA-9056-3F4C0130BB28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1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11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02DDC56-3AA1-4AF1-A175-0812AE342DA3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B28E59-A87D-4DDD-992E-9343779E0B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96B8B25-8B98-43BF-B701-D2CDB14A8595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476000"/>
            <a:ext cx="5558400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276000" y="1476000"/>
            <a:ext cx="5557199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50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12 - 1/3rd - 2/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BFB3B2B-7AE9-477E-A146-B5B18AD1A65C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FAA8AF-1756-4C8F-9EEA-6E1EEB6A8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5ABDB77-A143-44BB-9346-74D8593203E3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476000"/>
            <a:ext cx="3584000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4304000" y="1476000"/>
            <a:ext cx="7529199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36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13 - 2/3rd - 1/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1D5F22B-72D1-4A0C-9D97-5B51DEA38094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486F3D-938C-4BE2-A379-DF7ED46490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B988617-9048-473A-B618-778DC674F41D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476000"/>
            <a:ext cx="7528000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8248000" y="1476000"/>
            <a:ext cx="3585199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476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14 - Video (Full 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471A59A6-A14D-4F8D-B99F-A70BB4385ED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60000" y="6339636"/>
            <a:ext cx="1440000" cy="138499"/>
          </a:xfrm>
        </p:spPr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7BA193B-AE5C-4808-9BE0-382D186858C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360000" y="6539466"/>
            <a:ext cx="1440000" cy="138499"/>
          </a:xfrm>
        </p:spPr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3200" cy="6858000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088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15 - Full Bleed Picture with Caption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5DF2BE7-D8E7-4663-B62C-F4E71A8EAD30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E726E0-70A6-47FB-87FC-C5A38ABAF5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E50445-A652-429E-AE3C-19C80246EADF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00" y="0"/>
            <a:ext cx="3946800" cy="5976000"/>
          </a:xfrm>
        </p:spPr>
        <p:txBody>
          <a:bodyPr lIns="360000" tIns="360000" rIns="360000" bIns="360000" anchor="b">
            <a:noAutofit/>
          </a:bodyPr>
          <a:lstStyle>
            <a:lvl1pPr algn="l"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251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16 - Full Bleed Picture with Caption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EE9DFD-3D49-4C51-A836-76A6A140F8DE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83C7F44-1ED3-49CC-B837-3B8991EE98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5E812D-0B31-4DDC-9277-EA1BD2732764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00" y="0"/>
            <a:ext cx="3946800" cy="5976000"/>
          </a:xfrm>
          <a:solidFill>
            <a:schemeClr val="tx1">
              <a:alpha val="35000"/>
            </a:schemeClr>
          </a:solidFill>
        </p:spPr>
        <p:txBody>
          <a:bodyPr lIns="360000" tIns="360000" rIns="360000" bIns="360000" anchor="b">
            <a:noAutofit/>
          </a:bodyPr>
          <a:lstStyle>
            <a:lvl1pPr algn="l"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37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17 - Steps/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F86A706-9306-4712-9C1C-711D2CE21917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316AD2B-F652-48DF-A843-0AA26A2AAE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39D4D9F-6952-40C5-AECD-180729C02B80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720799" y="1476000"/>
            <a:ext cx="3463200" cy="4320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8008800" y="1476000"/>
            <a:ext cx="3463200" cy="4320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4364799" y="1476000"/>
            <a:ext cx="3463200" cy="4320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7" hasCustomPrompt="1"/>
          </p:nvPr>
        </p:nvSpPr>
        <p:spPr>
          <a:xfrm>
            <a:off x="720799" y="5380332"/>
            <a:ext cx="3463200" cy="415668"/>
          </a:xfrm>
          <a:solidFill>
            <a:schemeClr val="accent2">
              <a:alpha val="80000"/>
            </a:schemeClr>
          </a:solidFill>
        </p:spPr>
        <p:txBody>
          <a:bodyPr lIns="180000" tIns="90000" rIns="180000" bIns="90000" anchor="b" anchorCtr="0">
            <a:spAutoFit/>
          </a:bodyPr>
          <a:lstStyle>
            <a:lvl1pPr>
              <a:lnSpc>
                <a:spcPct val="95000"/>
              </a:lnSpc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8" hasCustomPrompt="1"/>
          </p:nvPr>
        </p:nvSpPr>
        <p:spPr>
          <a:xfrm>
            <a:off x="4364799" y="5380332"/>
            <a:ext cx="3463200" cy="415668"/>
          </a:xfrm>
          <a:solidFill>
            <a:schemeClr val="accent2">
              <a:alpha val="80000"/>
            </a:schemeClr>
          </a:solidFill>
        </p:spPr>
        <p:txBody>
          <a:bodyPr lIns="180000" tIns="90000" rIns="180000" bIns="90000" anchor="b" anchorCtr="0">
            <a:spAutoFit/>
          </a:bodyPr>
          <a:lstStyle>
            <a:lvl1pPr>
              <a:lnSpc>
                <a:spcPct val="95000"/>
              </a:lnSpc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22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8008800" y="5380332"/>
            <a:ext cx="3463200" cy="415668"/>
          </a:xfrm>
          <a:solidFill>
            <a:schemeClr val="accent2">
              <a:alpha val="80000"/>
            </a:schemeClr>
          </a:solidFill>
        </p:spPr>
        <p:txBody>
          <a:bodyPr lIns="180000" tIns="90000" rIns="180000" bIns="90000" anchor="b" anchorCtr="0">
            <a:spAutoFit/>
          </a:bodyPr>
          <a:lstStyle>
            <a:lvl1pPr>
              <a:lnSpc>
                <a:spcPct val="95000"/>
              </a:lnSpc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303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18 - Biograph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8A198EF-6BF6-4155-926B-9B4256C8A299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A1FE70-3B69-426C-BFB3-6C3673D6B8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6AE8A78-1758-4C05-AAC5-C5A51FFD298C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073599" y="1476000"/>
            <a:ext cx="3844799" cy="21600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7988400" y="1476000"/>
            <a:ext cx="3844800" cy="2160000"/>
          </a:xfrm>
        </p:spPr>
        <p:txBody>
          <a:bodyPr>
            <a:normAutofit/>
          </a:bodyPr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359999" y="1476000"/>
            <a:ext cx="1533600" cy="1533600"/>
          </a:xfrm>
          <a:solidFill>
            <a:schemeClr val="bg2"/>
          </a:solidFill>
          <a:effectLst>
            <a:outerShdw dist="31750" dir="5400000" algn="ctr" rotWithShape="0">
              <a:schemeClr val="accent1"/>
            </a:out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359999" y="3816000"/>
            <a:ext cx="1533600" cy="1533600"/>
          </a:xfrm>
          <a:solidFill>
            <a:schemeClr val="bg2"/>
          </a:solidFill>
          <a:effectLst>
            <a:outerShdw dist="31750" dir="5400000" algn="ctr" rotWithShape="0">
              <a:schemeClr val="accent1"/>
            </a:out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6276000" y="1476000"/>
            <a:ext cx="1533600" cy="1533600"/>
          </a:xfrm>
          <a:solidFill>
            <a:schemeClr val="bg2"/>
          </a:solidFill>
          <a:effectLst>
            <a:outerShdw dist="31750" dir="5400000" algn="ctr" rotWithShape="0">
              <a:schemeClr val="accent1"/>
            </a:out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1" name="Content Placeholder 8"/>
          <p:cNvSpPr>
            <a:spLocks noGrp="1"/>
          </p:cNvSpPr>
          <p:nvPr>
            <p:ph sz="quarter" idx="18" hasCustomPrompt="1"/>
          </p:nvPr>
        </p:nvSpPr>
        <p:spPr>
          <a:xfrm>
            <a:off x="2073599" y="3816000"/>
            <a:ext cx="3844800" cy="2160000"/>
          </a:xfrm>
        </p:spPr>
        <p:txBody>
          <a:bodyPr>
            <a:normAutofit/>
          </a:bodyPr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22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6276000" y="3816000"/>
            <a:ext cx="1533600" cy="1533600"/>
          </a:xfrm>
          <a:solidFill>
            <a:schemeClr val="bg2"/>
          </a:solidFill>
          <a:effectLst>
            <a:outerShdw dist="31750" dir="5400000" algn="ctr" rotWithShape="0">
              <a:schemeClr val="accent1"/>
            </a:out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3" name="Content Placeholder 8"/>
          <p:cNvSpPr>
            <a:spLocks noGrp="1"/>
          </p:cNvSpPr>
          <p:nvPr>
            <p:ph sz="quarter" idx="20" hasCustomPrompt="1"/>
          </p:nvPr>
        </p:nvSpPr>
        <p:spPr>
          <a:xfrm>
            <a:off x="7988400" y="3816000"/>
            <a:ext cx="3844800" cy="2160000"/>
          </a:xfrm>
        </p:spPr>
        <p:txBody>
          <a:bodyPr>
            <a:normAutofit/>
          </a:bodyPr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63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4 - Title Slide 4 (Picture 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305600" y="360000"/>
            <a:ext cx="7527600" cy="54396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/>
            </a:lvl2pPr>
            <a:lvl3pPr marL="0" indent="0">
              <a:spcBef>
                <a:spcPts val="900"/>
              </a:spcBef>
              <a:buNone/>
              <a:defRPr sz="1200"/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360000"/>
            <a:ext cx="3585600" cy="4201200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EE3C59D-5E30-4C12-9204-52F51446F481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35434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19 - Facts &amp;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E72387E-E0FC-4052-B044-7CBADA477B95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2E96C75-DD5F-4B2B-9E77-72C07F16D3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6205616-C5A1-459E-BF3C-2AADBC5DF4B2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19" name="Content Placeholder 11"/>
          <p:cNvSpPr>
            <a:spLocks noGrp="1"/>
          </p:cNvSpPr>
          <p:nvPr>
            <p:ph sz="quarter" idx="22" hasCustomPrompt="1"/>
          </p:nvPr>
        </p:nvSpPr>
        <p:spPr>
          <a:xfrm>
            <a:off x="1381227" y="1476000"/>
            <a:ext cx="2088000" cy="16200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25" name="Content Placeholder 11"/>
          <p:cNvSpPr>
            <a:spLocks noGrp="1"/>
          </p:cNvSpPr>
          <p:nvPr>
            <p:ph sz="quarter" idx="21" hasCustomPrompt="1"/>
          </p:nvPr>
        </p:nvSpPr>
        <p:spPr>
          <a:xfrm>
            <a:off x="1381227" y="3279600"/>
            <a:ext cx="2088000" cy="26964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26" name="Content Placeholder 11"/>
          <p:cNvSpPr>
            <a:spLocks noGrp="1"/>
          </p:cNvSpPr>
          <p:nvPr>
            <p:ph sz="quarter" idx="23" hasCustomPrompt="1"/>
          </p:nvPr>
        </p:nvSpPr>
        <p:spPr>
          <a:xfrm>
            <a:off x="3828027" y="1476000"/>
            <a:ext cx="2088000" cy="16200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27" name="Content Placeholder 11"/>
          <p:cNvSpPr>
            <a:spLocks noGrp="1"/>
          </p:cNvSpPr>
          <p:nvPr>
            <p:ph sz="quarter" idx="24" hasCustomPrompt="1"/>
          </p:nvPr>
        </p:nvSpPr>
        <p:spPr>
          <a:xfrm>
            <a:off x="3828027" y="3279600"/>
            <a:ext cx="2088000" cy="26964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29" name="Content Placeholder 11"/>
          <p:cNvSpPr>
            <a:spLocks noGrp="1"/>
          </p:cNvSpPr>
          <p:nvPr>
            <p:ph sz="quarter" idx="25" hasCustomPrompt="1"/>
          </p:nvPr>
        </p:nvSpPr>
        <p:spPr>
          <a:xfrm>
            <a:off x="6274827" y="1476000"/>
            <a:ext cx="2088000" cy="16200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30" name="Content Placeholder 11"/>
          <p:cNvSpPr>
            <a:spLocks noGrp="1"/>
          </p:cNvSpPr>
          <p:nvPr>
            <p:ph sz="quarter" idx="26" hasCustomPrompt="1"/>
          </p:nvPr>
        </p:nvSpPr>
        <p:spPr>
          <a:xfrm>
            <a:off x="6274827" y="3279600"/>
            <a:ext cx="2088000" cy="26964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32" name="Content Placeholder 11"/>
          <p:cNvSpPr>
            <a:spLocks noGrp="1"/>
          </p:cNvSpPr>
          <p:nvPr>
            <p:ph sz="quarter" idx="27" hasCustomPrompt="1"/>
          </p:nvPr>
        </p:nvSpPr>
        <p:spPr>
          <a:xfrm>
            <a:off x="8738023" y="1476000"/>
            <a:ext cx="2088000" cy="16200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33" name="Content Placeholder 11"/>
          <p:cNvSpPr>
            <a:spLocks noGrp="1"/>
          </p:cNvSpPr>
          <p:nvPr>
            <p:ph sz="quarter" idx="28" hasCustomPrompt="1"/>
          </p:nvPr>
        </p:nvSpPr>
        <p:spPr>
          <a:xfrm>
            <a:off x="8738023" y="3279600"/>
            <a:ext cx="2088000" cy="26964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133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20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6586080-3A1C-4832-9EED-65515B5AA82C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32116A-9BB9-44C9-9BB0-3785C9E522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922C88-9DAD-4DD6-A0D0-978ABF74A80F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488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21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D1E9DC8-66E9-46BF-AC6C-E314B9B43158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AE2A25-79C8-40A3-BE87-1A2274BE88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93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5 - Title Slide 5 (Picture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360000" y="360000"/>
            <a:ext cx="7527600" cy="54396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82476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/>
            </a:lvl2pPr>
            <a:lvl3pPr marL="0" indent="0">
              <a:spcBef>
                <a:spcPts val="900"/>
              </a:spcBef>
              <a:buNone/>
              <a:defRPr sz="1200"/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8247600" y="360000"/>
            <a:ext cx="3585600" cy="4201200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5F3C02A4-687C-4B69-9234-1694D8B00238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09735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6 - Title Slide 6 (Video 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/>
            </a:lvl2pPr>
            <a:lvl3pPr marL="0" indent="0">
              <a:spcBef>
                <a:spcPts val="900"/>
              </a:spcBef>
              <a:buNone/>
              <a:defRPr sz="1200"/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8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4305600" y="1363262"/>
            <a:ext cx="7887600" cy="4436338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en-GB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1363262"/>
            <a:ext cx="3585600" cy="3197938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73B8B360-A8EB-430E-BF43-F7DE0A5ED948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81420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7 - Title Slide 7 (Video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82476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/>
            </a:lvl2pPr>
            <a:lvl3pPr marL="0" indent="0">
              <a:spcBef>
                <a:spcPts val="900"/>
              </a:spcBef>
              <a:buNone/>
              <a:defRPr sz="1200"/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8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0" y="1363262"/>
            <a:ext cx="7887600" cy="4436338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en-GB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8247600" y="1363262"/>
            <a:ext cx="3585600" cy="3197938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5E9A4DFC-AB90-4FD0-BE12-E08E5057451F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1382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8 - Title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/>
            </a:lvl2pPr>
            <a:lvl3pPr marL="0" indent="0">
              <a:spcBef>
                <a:spcPts val="900"/>
              </a:spcBef>
              <a:buNone/>
              <a:defRPr sz="1200"/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360000"/>
            <a:ext cx="3585600" cy="4201200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ED2FF91-94E9-4D18-A804-44F7A56F04A9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29900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9 - Title Slide 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6159600"/>
            <a:ext cx="12193200" cy="69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3945600" cy="61595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922436"/>
            <a:ext cx="322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accent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900"/>
              </a:spcBef>
              <a:buNone/>
              <a:defRPr sz="12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360000"/>
            <a:ext cx="3225600" cy="4202435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accent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CC784208-515D-4306-9B09-2CF327A6BCBA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51292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4154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476000"/>
            <a:ext cx="114732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000" y="6339636"/>
            <a:ext cx="1440000" cy="1384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4D34D82D-E559-417C-9ABD-22A795AA671C}" type="datetime1">
              <a:rPr lang="en-GB" smtClean="0"/>
              <a:pPr/>
              <a:t>23/06/2026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00" y="6539466"/>
            <a:ext cx="1440000" cy="1384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987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2200" b="1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52000" indent="-25200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 typeface="Symbol" panose="05050102010706020507" pitchFamily="18" charset="2"/>
        <a:buChar char="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04000" indent="-252000" algn="l" defTabSz="914400" rtl="0" eaLnBrk="1" latinLnBrk="0" hangingPunct="1">
        <a:lnSpc>
          <a:spcPct val="100000"/>
        </a:lnSpc>
        <a:spcBef>
          <a:spcPts val="1200"/>
        </a:spcBef>
        <a:buFont typeface="Symbol" panose="05050102010706020507" pitchFamily="18" charset="2"/>
        <a:buChar char="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56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4154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476000"/>
            <a:ext cx="114732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000" y="6339636"/>
            <a:ext cx="1440000" cy="1384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900" b="1">
                <a:solidFill>
                  <a:schemeClr val="accent1"/>
                </a:solidFill>
              </a:defRPr>
            </a:lvl1pPr>
          </a:lstStyle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00" y="6539466"/>
            <a:ext cx="1440000" cy="1384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900" b="1">
                <a:solidFill>
                  <a:schemeClr val="accent1"/>
                </a:solidFill>
              </a:defRPr>
            </a:lvl1pPr>
          </a:lstStyle>
          <a:p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048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2200" b="1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52000" indent="-25200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 typeface="Symbol" panose="05050102010706020507" pitchFamily="18" charset="2"/>
        <a:buChar char="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04000" indent="-252000" algn="l" defTabSz="914400" rtl="0" eaLnBrk="1" latinLnBrk="0" hangingPunct="1">
        <a:lnSpc>
          <a:spcPct val="100000"/>
        </a:lnSpc>
        <a:spcBef>
          <a:spcPts val="1200"/>
        </a:spcBef>
        <a:buFont typeface="Symbol" panose="05050102010706020507" pitchFamily="18" charset="2"/>
        <a:buChar char="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56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B96C3-CE78-4FBF-A041-7D52422DEE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0000" y="4922437"/>
            <a:ext cx="3585600" cy="246221"/>
          </a:xfrm>
        </p:spPr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Chris Hodder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AEBEE-162A-4BEC-B0B9-16B047FC84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GB" sz="2000" b="1" dirty="0">
                <a:solidFill>
                  <a:schemeClr val="accent1"/>
                </a:solidFill>
              </a:rPr>
              <a:t>CCAR CA00168760</a:t>
            </a:r>
          </a:p>
          <a:p>
            <a:endParaRPr lang="en-GB" sz="2000" b="1" dirty="0">
              <a:solidFill>
                <a:schemeClr val="accent1"/>
              </a:solidFill>
            </a:endParaRPr>
          </a:p>
          <a:p>
            <a:r>
              <a:rPr lang="en-GB" sz="2000" b="1" dirty="0">
                <a:solidFill>
                  <a:schemeClr val="accent1"/>
                </a:solidFill>
              </a:rPr>
              <a:t>ProPart # - P-MF01-0170</a:t>
            </a:r>
          </a:p>
          <a:p>
            <a:r>
              <a:rPr lang="en-GB" sz="2000" b="1" dirty="0">
                <a:solidFill>
                  <a:schemeClr val="accent1"/>
                </a:solidFill>
              </a:rPr>
              <a:t>Texas Instruments</a:t>
            </a:r>
          </a:p>
          <a:p>
            <a:r>
              <a:rPr lang="en-GB" sz="1600" b="1" dirty="0">
                <a:solidFill>
                  <a:schemeClr val="accent1"/>
                </a:solidFill>
              </a:rPr>
              <a:t>AM26LV32EIPWR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94DD59-5954-44E8-9179-92BB0AD7080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1E1A2-2602-43F9-8939-B8C2ED17871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A49380A-4C34-496D-91D0-A91A9E21C757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5460D006-818E-B0C5-2D4B-5D43AF9744F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3920" r="392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0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29B4A-8BD7-BC25-10A2-C5F2B9ECD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C303F-9AB6-6294-8DDB-9633066FC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332399"/>
          </a:xfrm>
        </p:spPr>
        <p:txBody>
          <a:bodyPr/>
          <a:lstStyle/>
          <a:p>
            <a:pPr algn="l"/>
            <a:r>
              <a:rPr lang="en-GB" sz="2400" b="1" dirty="0">
                <a:solidFill>
                  <a:schemeClr val="accent1"/>
                </a:solidFill>
              </a:rPr>
              <a:t>P-MF01-0170 – Package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7C97A-AFFE-313A-B062-9F1B28709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44BE22-CAE4-27FD-BA0A-263C812194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49380A-4C34-496D-91D0-A91A9E21C757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4B5E25-8369-17E1-5F1A-78EC6D5BF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224" y="1219838"/>
            <a:ext cx="6278925" cy="4371337"/>
          </a:xfrm>
        </p:spPr>
        <p:txBody>
          <a:bodyPr>
            <a:normAutofit/>
          </a:bodyPr>
          <a:lstStyle/>
          <a:p>
            <a:r>
              <a:rPr lang="en-GB" sz="1600" b="0" dirty="0">
                <a:solidFill>
                  <a:schemeClr val="tx1"/>
                </a:solidFill>
                <a:latin typeface="Aptos" panose="020B0004020202020204" pitchFamily="34" charset="0"/>
              </a:rPr>
              <a:t>Manufacturer – Texas Instruments</a:t>
            </a:r>
          </a:p>
          <a:p>
            <a:r>
              <a:rPr lang="en-GB" sz="1600" b="0" dirty="0">
                <a:solidFill>
                  <a:schemeClr val="tx1"/>
                </a:solidFill>
                <a:latin typeface="Aptos" panose="020B0004020202020204" pitchFamily="34" charset="0"/>
              </a:rPr>
              <a:t>Part Number – AM26LV32EIPWR</a:t>
            </a:r>
          </a:p>
          <a:p>
            <a:r>
              <a:rPr lang="en-GB" sz="1600" b="0" dirty="0">
                <a:solidFill>
                  <a:schemeClr val="tx1"/>
                </a:solidFill>
                <a:latin typeface="Aptos" panose="020B0004020202020204" pitchFamily="34" charset="0"/>
              </a:rPr>
              <a:t>Package – 16pin TSSOP (PW) (5 mm x 6.4 mm)</a:t>
            </a:r>
          </a:p>
          <a:p>
            <a:r>
              <a:rPr lang="en-GB" sz="1600" b="0" dirty="0">
                <a:solidFill>
                  <a:schemeClr val="tx1"/>
                </a:solidFill>
                <a:latin typeface="Aptos" panose="020B0004020202020204" pitchFamily="34" charset="0"/>
              </a:rPr>
              <a:t>Component Grade – Commercial</a:t>
            </a:r>
          </a:p>
          <a:p>
            <a:r>
              <a:rPr lang="en-GB" sz="1600" b="0" dirty="0">
                <a:solidFill>
                  <a:schemeClr val="tx1"/>
                </a:solidFill>
                <a:latin typeface="Aptos" panose="020B0004020202020204" pitchFamily="34" charset="0"/>
              </a:rPr>
              <a:t>ESD:-</a:t>
            </a:r>
          </a:p>
          <a:p>
            <a:endParaRPr lang="en-GB" sz="16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endParaRPr lang="en-GB" sz="16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GB" sz="1600" b="0" dirty="0">
                <a:solidFill>
                  <a:schemeClr val="tx1"/>
                </a:solidFill>
                <a:latin typeface="Aptos" panose="020B0004020202020204" pitchFamily="34" charset="0"/>
              </a:rPr>
              <a:t>Storage Temperature Range – -65 to +150°C</a:t>
            </a:r>
          </a:p>
          <a:p>
            <a:r>
              <a:rPr lang="en-GB" sz="1600" b="0" dirty="0">
                <a:solidFill>
                  <a:schemeClr val="tx1"/>
                </a:solidFill>
                <a:latin typeface="Aptos" panose="020B0004020202020204" pitchFamily="34" charset="0"/>
              </a:rPr>
              <a:t>Shipping – 2k T&amp;R</a:t>
            </a:r>
          </a:p>
          <a:p>
            <a:r>
              <a:rPr lang="en-GB" sz="1600" b="0" dirty="0">
                <a:solidFill>
                  <a:schemeClr val="tx1"/>
                </a:solidFill>
                <a:latin typeface="Aptos" panose="020B0004020202020204" pitchFamily="34" charset="0"/>
              </a:rPr>
              <a:t>MSL 1 – Unlimited</a:t>
            </a:r>
          </a:p>
          <a:p>
            <a:r>
              <a:rPr lang="en-GB" sz="1600" b="0" dirty="0">
                <a:solidFill>
                  <a:schemeClr val="tx1"/>
                </a:solidFill>
                <a:latin typeface="Aptos" panose="020B0004020202020204" pitchFamily="34" charset="0"/>
              </a:rPr>
              <a:t>Part Marking:- SB32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A317EB-CDA9-FBBD-F808-B804FD484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925" y="796798"/>
            <a:ext cx="4347004" cy="24512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3D4A49-1606-FCD5-01EE-ACA633E5A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24" y="3090549"/>
            <a:ext cx="6193201" cy="74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8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017F2-72ED-C44E-FB4F-4EB65D5D1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688B9-4D17-07A0-BD8B-D683E7228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332399"/>
          </a:xfrm>
        </p:spPr>
        <p:txBody>
          <a:bodyPr/>
          <a:lstStyle/>
          <a:p>
            <a:pPr algn="l"/>
            <a:r>
              <a:rPr lang="en-GB" sz="2400" b="1" dirty="0">
                <a:solidFill>
                  <a:schemeClr val="accent1"/>
                </a:solidFill>
              </a:rPr>
              <a:t>Problem Statement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672C9-6A2B-5BBE-2EF6-EDF1CCCC9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D0527C-50ED-A597-C888-98E1086400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49380A-4C34-496D-91D0-A91A9E21C757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BE66341-7B45-DBE5-FE3C-FB3CE3F74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980700"/>
            <a:ext cx="7726725" cy="1810125"/>
          </a:xfrm>
        </p:spPr>
        <p:txBody>
          <a:bodyPr>
            <a:normAutofit/>
          </a:bodyPr>
          <a:lstStyle/>
          <a:p>
            <a:r>
              <a:rPr lang="en-GB" sz="1800" b="0" dirty="0">
                <a:solidFill>
                  <a:schemeClr val="tx1"/>
                </a:solidFill>
                <a:latin typeface="Aptos" panose="020B0004020202020204" pitchFamily="34" charset="0"/>
              </a:rPr>
              <a:t>Test failures between PU03652051 (Arrow) &amp; PU03700914 (Arrow)</a:t>
            </a:r>
          </a:p>
          <a:p>
            <a:r>
              <a:rPr lang="en-GB" sz="1800" b="0" dirty="0">
                <a:solidFill>
                  <a:schemeClr val="tx1"/>
                </a:solidFill>
                <a:latin typeface="Aptos" panose="020B0004020202020204" pitchFamily="34" charset="0"/>
              </a:rPr>
              <a:t>Subsequent deliveries  from Digikey &amp; Texas Instruments have the same issue</a:t>
            </a:r>
          </a:p>
          <a:p>
            <a:r>
              <a:rPr lang="en-GB" sz="1800" b="0" dirty="0">
                <a:solidFill>
                  <a:schemeClr val="tx1"/>
                </a:solidFill>
                <a:latin typeface="Aptos" panose="020B0004020202020204" pitchFamily="34" charset="0"/>
              </a:rPr>
              <a:t>Measured across pins 1 &amp; 2 on a good board (PU03652051) were getting 470K</a:t>
            </a:r>
            <a:r>
              <a:rPr lang="el-GR" sz="1800" b="0" dirty="0">
                <a:solidFill>
                  <a:schemeClr val="tx1"/>
                </a:solidFill>
                <a:latin typeface="Aptos" panose="020B0004020202020204" pitchFamily="34" charset="0"/>
              </a:rPr>
              <a:t>Ω</a:t>
            </a:r>
            <a:endParaRPr lang="en-GB" sz="1800" b="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GB" sz="1800" b="0" dirty="0">
                <a:solidFill>
                  <a:schemeClr val="tx1"/>
                </a:solidFill>
                <a:latin typeface="Aptos" panose="020B0004020202020204" pitchFamily="34" charset="0"/>
              </a:rPr>
              <a:t>On a bad board (PU03700914) measured 40K</a:t>
            </a:r>
            <a:r>
              <a:rPr lang="el-GR" sz="1800" b="0" dirty="0">
                <a:solidFill>
                  <a:schemeClr val="tx1"/>
                </a:solidFill>
                <a:latin typeface="Aptos" panose="020B0004020202020204" pitchFamily="34" charset="0"/>
              </a:rPr>
              <a:t>Ω</a:t>
            </a:r>
            <a:endParaRPr lang="en-GB" sz="1800" b="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90B938-FB8D-A1AA-66DB-18056A068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725" y="809466"/>
            <a:ext cx="3741744" cy="3657917"/>
          </a:xfrm>
          <a:prstGeom prst="rect">
            <a:avLst/>
          </a:prstGeom>
        </p:spPr>
      </p:pic>
      <p:pic>
        <p:nvPicPr>
          <p:cNvPr id="1026" name="image_0">
            <a:extLst>
              <a:ext uri="{FF2B5EF4-FFF2-40B4-BE49-F238E27FC236}">
                <a16:creationId xmlns:a16="http://schemas.microsoft.com/office/drawing/2014/main" id="{7C1C78A1-88A3-A2EA-6B9A-AE5058E7C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2962059"/>
            <a:ext cx="5432425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A13981-523A-A9B2-C48C-B6C3DC3606D6}"/>
              </a:ext>
            </a:extLst>
          </p:cNvPr>
          <p:cNvSpPr txBox="1"/>
          <p:nvPr/>
        </p:nvSpPr>
        <p:spPr>
          <a:xfrm>
            <a:off x="5740472" y="5143065"/>
            <a:ext cx="416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Resistance between old &amp; new devices on the flying probe</a:t>
            </a:r>
          </a:p>
        </p:txBody>
      </p:sp>
    </p:spTree>
    <p:extLst>
      <p:ext uri="{BB962C8B-B14F-4D97-AF65-F5344CB8AC3E}">
        <p14:creationId xmlns:p14="http://schemas.microsoft.com/office/powerpoint/2010/main" val="33467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F2D37-D99B-0F2E-D56E-C939C6061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C5078-30EF-898F-3965-6E2777DA2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332399"/>
          </a:xfrm>
        </p:spPr>
        <p:txBody>
          <a:bodyPr/>
          <a:lstStyle/>
          <a:p>
            <a:pPr algn="l"/>
            <a:r>
              <a:rPr lang="en-GB" sz="2400" b="1" dirty="0">
                <a:solidFill>
                  <a:schemeClr val="accent1"/>
                </a:solidFill>
              </a:rPr>
              <a:t>P-MF01-0170 – Orders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49BB1-BD9A-C2B1-AA2F-7753C393D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DB8C59-57BF-4086-B2DE-0C74826E14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49380A-4C34-496D-91D0-A91A9E21C757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192FA5-E7B0-095F-483B-D7B94D175D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10" r="-2" b="-2"/>
          <a:stretch>
            <a:fillRect/>
          </a:stretch>
        </p:blipFill>
        <p:spPr>
          <a:xfrm>
            <a:off x="5587408" y="3836381"/>
            <a:ext cx="2705032" cy="2188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E6F693-4674-1AFD-843E-ED529BF8C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" r="2902"/>
          <a:stretch>
            <a:fillRect/>
          </a:stretch>
        </p:blipFill>
        <p:spPr>
          <a:xfrm>
            <a:off x="8553700" y="526199"/>
            <a:ext cx="3278300" cy="44025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1E2FBAA-C03B-DC52-C078-FE88B58851D4}"/>
              </a:ext>
            </a:extLst>
          </p:cNvPr>
          <p:cNvSpPr/>
          <p:nvPr/>
        </p:nvSpPr>
        <p:spPr>
          <a:xfrm>
            <a:off x="10488125" y="746887"/>
            <a:ext cx="441578" cy="42500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F8080AC-AF61-FEC8-2632-40E97D5956DC}"/>
              </a:ext>
            </a:extLst>
          </p:cNvPr>
          <p:cNvCxnSpPr>
            <a:cxnSpLocks/>
          </p:cNvCxnSpPr>
          <p:nvPr/>
        </p:nvCxnSpPr>
        <p:spPr>
          <a:xfrm flipH="1">
            <a:off x="8292440" y="1400495"/>
            <a:ext cx="2051710" cy="23609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9A2BB0BB-BB06-B198-2A55-5F169D6AA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062" y="615771"/>
            <a:ext cx="2796118" cy="28132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731F74-07FA-A988-2497-056E91128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45" y="3129774"/>
            <a:ext cx="2265080" cy="2895566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:a16="http://schemas.microsoft.com/office/drawing/2014/main" id="{901EA9DC-894A-CA87-00F4-0DEEDE5AF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100" y="2775167"/>
            <a:ext cx="13970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Topside Markings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08CA35-58BB-9349-080B-29C357FBB9F6}"/>
              </a:ext>
            </a:extLst>
          </p:cNvPr>
          <p:cNvSpPr txBox="1"/>
          <p:nvPr/>
        </p:nvSpPr>
        <p:spPr>
          <a:xfrm>
            <a:off x="360000" y="808267"/>
            <a:ext cx="35928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dirty="0">
                <a:solidFill>
                  <a:schemeClr val="tx1"/>
                </a:solidFill>
                <a:latin typeface="Aptos" panose="020B0004020202020204" pitchFamily="34" charset="0"/>
              </a:rPr>
              <a:t>Renishaw PO# – PU03652051 (2k) </a:t>
            </a:r>
          </a:p>
          <a:p>
            <a:r>
              <a:rPr lang="en-GB" sz="1600" b="0" dirty="0">
                <a:solidFill>
                  <a:schemeClr val="tx1"/>
                </a:solidFill>
                <a:latin typeface="Aptos" panose="020B0004020202020204" pitchFamily="34" charset="0"/>
              </a:rPr>
              <a:t>Supplier – </a:t>
            </a:r>
            <a:r>
              <a:rPr lang="en-GB" sz="1600" dirty="0">
                <a:latin typeface="Aptos" panose="020B0004020202020204" pitchFamily="34" charset="0"/>
              </a:rPr>
              <a:t>Arrow</a:t>
            </a:r>
          </a:p>
          <a:p>
            <a:r>
              <a:rPr lang="en-GB" sz="1600" b="0" dirty="0">
                <a:solidFill>
                  <a:schemeClr val="tx1"/>
                </a:solidFill>
                <a:latin typeface="Aptos" panose="020B0004020202020204" pitchFamily="34" charset="0"/>
              </a:rPr>
              <a:t>Batch Number – 31T3252150ML3</a:t>
            </a:r>
          </a:p>
          <a:p>
            <a:r>
              <a:rPr lang="en-GB" sz="1600" dirty="0">
                <a:latin typeface="Aptos" panose="020B0004020202020204" pitchFamily="34" charset="0"/>
              </a:rPr>
              <a:t>Datecode – 12/2023</a:t>
            </a:r>
            <a:endParaRPr lang="en-GB" sz="1600" b="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09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B4ADB-6586-E7A4-6AC6-4EA87FBA2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535FF-6128-D49A-FA99-B8F40D1F9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332399"/>
          </a:xfrm>
        </p:spPr>
        <p:txBody>
          <a:bodyPr/>
          <a:lstStyle/>
          <a:p>
            <a:pPr algn="l"/>
            <a:r>
              <a:rPr lang="en-GB" sz="2400" b="1" dirty="0">
                <a:solidFill>
                  <a:schemeClr val="accent1"/>
                </a:solidFill>
              </a:rPr>
              <a:t>P-MF01-0170 – Orders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734E1-854B-6630-6974-8DA6EF382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8DCB64-1041-CAB6-5CBF-3F84DBA48C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49380A-4C34-496D-91D0-A91A9E21C757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C107DE-4FF7-B660-0C0A-5B38EC336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915039"/>
            <a:ext cx="3621451" cy="675020"/>
          </a:xfrm>
        </p:spPr>
        <p:txBody>
          <a:bodyPr>
            <a:normAutofit/>
          </a:bodyPr>
          <a:lstStyle/>
          <a:p>
            <a:r>
              <a:rPr lang="en-GB" sz="1600" b="0" dirty="0">
                <a:solidFill>
                  <a:schemeClr val="tx1"/>
                </a:solidFill>
                <a:latin typeface="Aptos" panose="020B0004020202020204" pitchFamily="34" charset="0"/>
              </a:rPr>
              <a:t>Renishaw PO# – PU03700914 (2k) </a:t>
            </a:r>
          </a:p>
          <a:p>
            <a:r>
              <a:rPr lang="en-GB" sz="1600" b="0" dirty="0">
                <a:solidFill>
                  <a:schemeClr val="tx1"/>
                </a:solidFill>
                <a:latin typeface="Aptos" panose="020B0004020202020204" pitchFamily="34" charset="0"/>
              </a:rPr>
              <a:t>Supplier – Arrow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046229-253C-2486-84AA-C4DC3BB0739B}"/>
              </a:ext>
            </a:extLst>
          </p:cNvPr>
          <p:cNvSpPr txBox="1"/>
          <p:nvPr/>
        </p:nvSpPr>
        <p:spPr>
          <a:xfrm>
            <a:off x="357188" y="2884235"/>
            <a:ext cx="37099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CSO 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– RFB - Code for TI Richardson, USA Wafer Fab</a:t>
            </a:r>
            <a:endParaRPr kumimoji="0" lang="en-GB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ASO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MLA - Code for TI Kuala Lumpur, Malaysia A/T Site</a:t>
            </a:r>
            <a:endParaRPr kumimoji="0" lang="en-GB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CCO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USA – United States America</a:t>
            </a:r>
            <a:endParaRPr kumimoji="0" lang="en-GB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ACO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MYS – Malaysia</a:t>
            </a:r>
            <a:endParaRPr kumimoji="0" lang="en-GB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9552F8-F50A-BFF3-8E54-81F5A25D17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651390"/>
            <a:ext cx="3651291" cy="1202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1B2742-3316-961E-F3A3-AF99378D3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3898976"/>
            <a:ext cx="1821225" cy="21684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E9CD27-AB47-534D-BAFE-615C6EDDA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998" y="586181"/>
            <a:ext cx="2752564" cy="27694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164A8E-66D8-4629-F3A6-4C7653A05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3850" y="3562350"/>
            <a:ext cx="4050546" cy="25050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C5EA9A-2B8E-70BD-E039-0A6617DA5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03510" y="26522"/>
            <a:ext cx="2885737" cy="400505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B6A933A-08C8-9BCC-ACD2-E7181DF56524}"/>
              </a:ext>
            </a:extLst>
          </p:cNvPr>
          <p:cNvSpPr/>
          <p:nvPr/>
        </p:nvSpPr>
        <p:spPr>
          <a:xfrm>
            <a:off x="7616572" y="2930625"/>
            <a:ext cx="441578" cy="42500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CA5AD28-483F-AC87-131F-8407A9AF702F}"/>
              </a:ext>
            </a:extLst>
          </p:cNvPr>
          <p:cNvCxnSpPr/>
          <p:nvPr/>
        </p:nvCxnSpPr>
        <p:spPr>
          <a:xfrm>
            <a:off x="8124825" y="3471919"/>
            <a:ext cx="1038225" cy="8524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8">
            <a:extLst>
              <a:ext uri="{FF2B5EF4-FFF2-40B4-BE49-F238E27FC236}">
                <a16:creationId xmlns:a16="http://schemas.microsoft.com/office/drawing/2014/main" id="{59A11818-F325-7B55-7B87-6E663D04A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3624371"/>
            <a:ext cx="13970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Topside Markings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6986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9FCF7-41B3-4864-D268-334855CA3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867C2-539B-17A9-E7C0-504F7F5FB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332399"/>
          </a:xfrm>
        </p:spPr>
        <p:txBody>
          <a:bodyPr/>
          <a:lstStyle/>
          <a:p>
            <a:pPr algn="l"/>
            <a:r>
              <a:rPr lang="en-GB" sz="2400" b="1" dirty="0">
                <a:solidFill>
                  <a:schemeClr val="accent1"/>
                </a:solidFill>
              </a:rPr>
              <a:t>P-MF01-0170 – Orders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AC304-64F2-BBC5-C6C9-58BDEA084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17CCC5-FAA2-10E4-E71C-DA6AE0DE96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49380A-4C34-496D-91D0-A91A9E21C757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7CA3C1-38E8-5005-73E8-86D4D01BF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915039"/>
            <a:ext cx="3621451" cy="716897"/>
          </a:xfrm>
        </p:spPr>
        <p:txBody>
          <a:bodyPr>
            <a:normAutofit/>
          </a:bodyPr>
          <a:lstStyle/>
          <a:p>
            <a:r>
              <a:rPr lang="en-GB" sz="1600" b="0" dirty="0">
                <a:solidFill>
                  <a:schemeClr val="tx1"/>
                </a:solidFill>
                <a:latin typeface="Aptos" panose="020B0004020202020204" pitchFamily="34" charset="0"/>
              </a:rPr>
              <a:t>Renishaw PO# – PU03778710 (2k) </a:t>
            </a:r>
          </a:p>
          <a:p>
            <a:r>
              <a:rPr lang="en-GB" sz="1600" b="0" dirty="0">
                <a:solidFill>
                  <a:schemeClr val="tx1"/>
                </a:solidFill>
                <a:latin typeface="Aptos" panose="020B0004020202020204" pitchFamily="34" charset="0"/>
              </a:rPr>
              <a:t>Supplier – Digikey</a:t>
            </a:r>
          </a:p>
        </p:txBody>
      </p:sp>
      <p:pic>
        <p:nvPicPr>
          <p:cNvPr id="2051" name="Picture 1">
            <a:extLst>
              <a:ext uri="{FF2B5EF4-FFF2-40B4-BE49-F238E27FC236}">
                <a16:creationId xmlns:a16="http://schemas.microsoft.com/office/drawing/2014/main" id="{29773702-5327-E42F-6C6A-F7803634F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654672"/>
            <a:ext cx="3492873" cy="117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5">
            <a:extLst>
              <a:ext uri="{FF2B5EF4-FFF2-40B4-BE49-F238E27FC236}">
                <a16:creationId xmlns:a16="http://schemas.microsoft.com/office/drawing/2014/main" id="{3263B7EC-F055-7BEE-025A-8608AF087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4003665"/>
            <a:ext cx="1674019" cy="203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6">
            <a:extLst>
              <a:ext uri="{FF2B5EF4-FFF2-40B4-BE49-F238E27FC236}">
                <a16:creationId xmlns:a16="http://schemas.microsoft.com/office/drawing/2014/main" id="{8C4F5AD8-A2B8-D2B6-2C8E-B98142ADA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141" y="4003663"/>
            <a:ext cx="3615675" cy="203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B4F34519-81C4-DEA7-E68B-99E8250A1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30E573BF-BEB6-4BE4-32A9-1EA65ECFD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3" y="3680234"/>
            <a:ext cx="29015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Topside Markings/ Bottomside molding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599FE14E-322A-42FC-C01C-136A3BC04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085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F42A47-008A-25FE-0BA9-919118D38073}"/>
              </a:ext>
            </a:extLst>
          </p:cNvPr>
          <p:cNvSpPr txBox="1"/>
          <p:nvPr/>
        </p:nvSpPr>
        <p:spPr>
          <a:xfrm>
            <a:off x="271463" y="2864362"/>
            <a:ext cx="37099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CSO 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– RFB - Code for TI Richardson, USA Wafer Fab</a:t>
            </a:r>
            <a:endParaRPr kumimoji="0" lang="en-GB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ASO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MLA - Code for TI Kuala Lumpur, Malaysia A/T Site</a:t>
            </a:r>
            <a:endParaRPr kumimoji="0" lang="en-GB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CCO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USA – United States America</a:t>
            </a:r>
            <a:endParaRPr kumimoji="0" lang="en-GB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ACO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MYS – Malaysia</a:t>
            </a:r>
            <a:endParaRPr kumimoji="0" lang="en-GB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D751624-1639-21BA-6241-BA80F0AAF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437" y="457200"/>
            <a:ext cx="3874588" cy="27361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2D3EBD-62DF-39A9-0D67-C7712103EF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35" y="3281916"/>
            <a:ext cx="3709989" cy="278249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D2F9BBB-08C8-497B-58A8-54CA301C9882}"/>
              </a:ext>
            </a:extLst>
          </p:cNvPr>
          <p:cNvSpPr/>
          <p:nvPr/>
        </p:nvSpPr>
        <p:spPr>
          <a:xfrm>
            <a:off x="10182225" y="360000"/>
            <a:ext cx="771525" cy="9068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9AA5C95-565C-E335-DE44-2E0D8A164CBC}"/>
              </a:ext>
            </a:extLst>
          </p:cNvPr>
          <p:cNvCxnSpPr/>
          <p:nvPr/>
        </p:nvCxnSpPr>
        <p:spPr>
          <a:xfrm flipH="1">
            <a:off x="9486900" y="1476375"/>
            <a:ext cx="904875" cy="21574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A311A51F-258E-271C-4B6B-B9C70DA504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360" y="364584"/>
            <a:ext cx="2831499" cy="2831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874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0DD65-F876-8808-4322-C5F8504CB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3ED79-571B-3B2D-BBD9-340AB902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332399"/>
          </a:xfrm>
        </p:spPr>
        <p:txBody>
          <a:bodyPr/>
          <a:lstStyle/>
          <a:p>
            <a:pPr algn="l"/>
            <a:r>
              <a:rPr lang="en-GB" sz="2400" b="1" dirty="0">
                <a:solidFill>
                  <a:schemeClr val="accent1"/>
                </a:solidFill>
              </a:rPr>
              <a:t>P-MF01-0170 – Orders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1068-5318-5081-EC59-841A3232F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F8C75A-F1FC-20B6-AC27-369B8F1573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49380A-4C34-496D-91D0-A91A9E21C757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B53D0-70F7-E069-E62D-0049FBF04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915039"/>
            <a:ext cx="3621451" cy="742311"/>
          </a:xfrm>
        </p:spPr>
        <p:txBody>
          <a:bodyPr>
            <a:normAutofit/>
          </a:bodyPr>
          <a:lstStyle/>
          <a:p>
            <a:r>
              <a:rPr lang="en-GB" sz="1600" b="0" dirty="0">
                <a:solidFill>
                  <a:schemeClr val="tx1"/>
                </a:solidFill>
                <a:latin typeface="Aptos" panose="020B0004020202020204" pitchFamily="34" charset="0"/>
              </a:rPr>
              <a:t>Renishaw PO# – PU03764212 </a:t>
            </a:r>
          </a:p>
          <a:p>
            <a:r>
              <a:rPr lang="en-GB" sz="1600" b="0" dirty="0">
                <a:solidFill>
                  <a:schemeClr val="tx1"/>
                </a:solidFill>
                <a:latin typeface="Aptos" panose="020B0004020202020204" pitchFamily="34" charset="0"/>
              </a:rPr>
              <a:t>Supplier – Texas Instruments (Direct)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B00F9B-0EF3-8D1C-43EA-386FE6CC9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449" y="360000"/>
            <a:ext cx="3709574" cy="25757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595391-0424-B05B-2D3B-39B697B6B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449" y="3032930"/>
            <a:ext cx="3709574" cy="27821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929444-BA53-356B-BF8D-E522963E4C02}"/>
              </a:ext>
            </a:extLst>
          </p:cNvPr>
          <p:cNvSpPr/>
          <p:nvPr/>
        </p:nvSpPr>
        <p:spPr>
          <a:xfrm>
            <a:off x="7734449" y="2184935"/>
            <a:ext cx="475900" cy="6545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2AB023E-07D8-B67A-AB09-54AF2B73ECAE}"/>
              </a:ext>
            </a:extLst>
          </p:cNvPr>
          <p:cNvCxnSpPr/>
          <p:nvPr/>
        </p:nvCxnSpPr>
        <p:spPr>
          <a:xfrm>
            <a:off x="7991475" y="2935704"/>
            <a:ext cx="857250" cy="96002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3C04DC08-F1E6-0752-83F0-8AE3402AB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7" y="360000"/>
            <a:ext cx="2790825" cy="331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33E9EB-BCE8-C621-8FDD-40A1C48C2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09" y="1593738"/>
            <a:ext cx="3335699" cy="11181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CF750F-6A50-482A-59DC-FB6BFE5A9F16}"/>
              </a:ext>
            </a:extLst>
          </p:cNvPr>
          <p:cNvSpPr txBox="1"/>
          <p:nvPr/>
        </p:nvSpPr>
        <p:spPr>
          <a:xfrm>
            <a:off x="305291" y="2711913"/>
            <a:ext cx="37099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CSO 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– RFB - Code for TI Richardson, USA Wafer Fab</a:t>
            </a:r>
            <a:endParaRPr kumimoji="0" lang="en-GB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ASO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MLA - Code for TI Kuala Lumpur, Malaysia A/T Site</a:t>
            </a:r>
            <a:endParaRPr kumimoji="0" lang="en-GB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CCO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USA – United States America</a:t>
            </a:r>
            <a:endParaRPr kumimoji="0" lang="en-GB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ACO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MYS – Malaysia</a:t>
            </a:r>
            <a:endParaRPr kumimoji="0" lang="en-GB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5E208D4-2184-CD25-ADA6-2A606A93AF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03" y="3766476"/>
            <a:ext cx="1871172" cy="23598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0F8419-5169-3FA8-1DB3-5A9713CA76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081" y="3766476"/>
            <a:ext cx="1910243" cy="2359872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:a16="http://schemas.microsoft.com/office/drawing/2014/main" id="{9341700B-A741-ECBF-2D8E-7DBC2FD9E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291" y="3449499"/>
            <a:ext cx="29015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Topside Markings/ Bottomside molding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3697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B7433-08E1-2AF0-0E9A-3704FCCF9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82F8C-2F31-160A-6F9E-D9FF0C60B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332399"/>
          </a:xfrm>
        </p:spPr>
        <p:txBody>
          <a:bodyPr/>
          <a:lstStyle/>
          <a:p>
            <a:pPr algn="l"/>
            <a:r>
              <a:rPr lang="en-GB" sz="2400" b="1" dirty="0">
                <a:solidFill>
                  <a:schemeClr val="accent1"/>
                </a:solidFill>
              </a:rPr>
              <a:t>Observations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2E233-8E4F-78A8-0D81-B10A2F712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23/06/2026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9E515B-4397-F25B-1B22-A815930BFE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49380A-4C34-496D-91D0-A91A9E21C757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E8E506C-E500-1564-3FCA-67CE555D7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980700"/>
            <a:ext cx="11473200" cy="2448300"/>
          </a:xfrm>
        </p:spPr>
        <p:txBody>
          <a:bodyPr>
            <a:normAutofit/>
          </a:bodyPr>
          <a:lstStyle/>
          <a:p>
            <a:r>
              <a:rPr lang="en-GB" sz="1800" b="0" dirty="0">
                <a:solidFill>
                  <a:schemeClr val="tx1"/>
                </a:solidFill>
                <a:latin typeface="Aptos" panose="020B0004020202020204" pitchFamily="34" charset="0"/>
              </a:rPr>
              <a:t>Differences in die after decapsulation being carried out, between good &amp; failed devices</a:t>
            </a:r>
          </a:p>
          <a:p>
            <a:r>
              <a:rPr lang="en-GB" sz="1800" b="0" dirty="0">
                <a:solidFill>
                  <a:schemeClr val="tx1"/>
                </a:solidFill>
                <a:latin typeface="Aptos" panose="020B0004020202020204" pitchFamily="34" charset="0"/>
              </a:rPr>
              <a:t>Good die has references to correct part number, other dies has no reference to part number</a:t>
            </a:r>
          </a:p>
          <a:p>
            <a:r>
              <a:rPr lang="en-GB" sz="1800" b="0" dirty="0">
                <a:solidFill>
                  <a:schemeClr val="tx1"/>
                </a:solidFill>
                <a:latin typeface="Aptos" panose="020B0004020202020204" pitchFamily="34" charset="0"/>
              </a:rPr>
              <a:t>An additional internal bond-wire on later devices</a:t>
            </a:r>
          </a:p>
          <a:p>
            <a:r>
              <a:rPr lang="en-GB" sz="1800" b="0" dirty="0">
                <a:solidFill>
                  <a:schemeClr val="tx1"/>
                </a:solidFill>
                <a:latin typeface="Aptos" panose="020B0004020202020204" pitchFamily="34" charset="0"/>
              </a:rPr>
              <a:t>Different resistance values observed between old &amp; new devices on flying probe</a:t>
            </a:r>
          </a:p>
          <a:p>
            <a:endParaRPr lang="en-GB" sz="1800" b="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endParaRPr lang="en-GB" sz="1800" b="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endParaRPr lang="en-GB" sz="1800" b="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56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nfidential">
  <a:themeElements>
    <a:clrScheme name="Renishaw Contrast Colour Palette">
      <a:dk1>
        <a:sysClr val="windowText" lastClr="000000"/>
      </a:dk1>
      <a:lt1>
        <a:sysClr val="window" lastClr="FFFFFF"/>
      </a:lt1>
      <a:dk2>
        <a:srgbClr val="4C4C4C"/>
      </a:dk2>
      <a:lt2>
        <a:srgbClr val="E5E5E5"/>
      </a:lt2>
      <a:accent1>
        <a:srgbClr val="FF9933"/>
      </a:accent1>
      <a:accent2>
        <a:srgbClr val="CCCCCC"/>
      </a:accent2>
      <a:accent3>
        <a:srgbClr val="1859D0"/>
      </a:accent3>
      <a:accent4>
        <a:srgbClr val="00BE79"/>
      </a:accent4>
      <a:accent5>
        <a:srgbClr val="AF669C"/>
      </a:accent5>
      <a:accent6>
        <a:srgbClr val="C92B37"/>
      </a:accent6>
      <a:hlink>
        <a:srgbClr val="000000"/>
      </a:hlink>
      <a:folHlink>
        <a:srgbClr val="FF99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Pale Red">
      <a:srgbClr val="FFCCCC"/>
    </a:custClr>
    <a:custClr name="Pale Green">
      <a:srgbClr val="B5FFB5"/>
    </a:custClr>
    <a:custClr name="Pale Purple">
      <a:srgbClr val="F2CCFF"/>
    </a:custClr>
    <a:custClr name="Pale Blue">
      <a:srgbClr val="CCCCFF"/>
    </a:custClr>
  </a:custClrLst>
  <a:extLst>
    <a:ext uri="{05A4C25C-085E-4340-85A3-A5531E510DB2}">
      <thm15:themeFamily xmlns:thm15="http://schemas.microsoft.com/office/thememl/2012/main" name="Week 8" id="{5CC7939C-8FED-4116-A328-C757BE4831F8}" vid="{08BA3AEC-CE56-4EB1-A965-81836FB89DA7}"/>
    </a:ext>
  </a:extLst>
</a:theme>
</file>

<file path=ppt/theme/theme2.xml><?xml version="1.0" encoding="utf-8"?>
<a:theme xmlns:a="http://schemas.openxmlformats.org/drawingml/2006/main" name="Public Content">
  <a:themeElements>
    <a:clrScheme name="Renishaw Contrast Colour Palette">
      <a:dk1>
        <a:sysClr val="windowText" lastClr="000000"/>
      </a:dk1>
      <a:lt1>
        <a:sysClr val="window" lastClr="FFFFFF"/>
      </a:lt1>
      <a:dk2>
        <a:srgbClr val="4C4C4C"/>
      </a:dk2>
      <a:lt2>
        <a:srgbClr val="E5E5E5"/>
      </a:lt2>
      <a:accent1>
        <a:srgbClr val="FF9933"/>
      </a:accent1>
      <a:accent2>
        <a:srgbClr val="CCCCCC"/>
      </a:accent2>
      <a:accent3>
        <a:srgbClr val="1859D0"/>
      </a:accent3>
      <a:accent4>
        <a:srgbClr val="00BE79"/>
      </a:accent4>
      <a:accent5>
        <a:srgbClr val="AF669C"/>
      </a:accent5>
      <a:accent6>
        <a:srgbClr val="C92B37"/>
      </a:accent6>
      <a:hlink>
        <a:srgbClr val="000000"/>
      </a:hlink>
      <a:folHlink>
        <a:srgbClr val="FF99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eek 8" id="{5CC7939C-8FED-4116-A328-C757BE4831F8}" vid="{E27F2704-CA0A-48A4-BB5D-820474FAE1B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3086CDA556C8468A7E2DA86B120E6B" ma:contentTypeVersion="13" ma:contentTypeDescription="Create a new document." ma:contentTypeScope="" ma:versionID="d8a7c99f7617532b604327659b081a11">
  <xsd:schema xmlns:xsd="http://www.w3.org/2001/XMLSchema" xmlns:xs="http://www.w3.org/2001/XMLSchema" xmlns:p="http://schemas.microsoft.com/office/2006/metadata/properties" xmlns:ns3="96a173e8-8ffb-447e-8442-4ea15692e1bb" xmlns:ns4="3bd676ad-772a-48df-b88d-c3b92be4c2b1" targetNamespace="http://schemas.microsoft.com/office/2006/metadata/properties" ma:root="true" ma:fieldsID="dc2bbde2464838c4abd115518e3a5b5f" ns3:_="" ns4:_="">
    <xsd:import namespace="96a173e8-8ffb-447e-8442-4ea15692e1bb"/>
    <xsd:import namespace="3bd676ad-772a-48df-b88d-c3b92be4c2b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a173e8-8ffb-447e-8442-4ea15692e1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d676ad-772a-48df-b88d-c3b92be4c2b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F26E494-4EF2-41BB-922C-AEA3B03878E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08EA2B-9459-412B-A11A-C44B1C8DD3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a173e8-8ffb-447e-8442-4ea15692e1bb"/>
    <ds:schemaRef ds:uri="3bd676ad-772a-48df-b88d-c3b92be4c2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9834FE3-4F92-4326-A2A9-59B0AB527E16}">
  <ds:schemaRefs>
    <ds:schemaRef ds:uri="http://schemas.microsoft.com/office/2006/metadata/properties"/>
    <ds:schemaRef ds:uri="3bd676ad-772a-48df-b88d-c3b92be4c2b1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96a173e8-8ffb-447e-8442-4ea15692e1bb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Week 8</Template>
  <TotalTime>49791</TotalTime>
  <Words>392</Words>
  <Application>Microsoft Office PowerPoint</Application>
  <PresentationFormat>Widescreen</PresentationFormat>
  <Paragraphs>77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Calibri</vt:lpstr>
      <vt:lpstr>Symbol</vt:lpstr>
      <vt:lpstr>Confidential</vt:lpstr>
      <vt:lpstr>Public Content</vt:lpstr>
      <vt:lpstr>PowerPoint Presentation</vt:lpstr>
      <vt:lpstr>P-MF01-0170 – Package</vt:lpstr>
      <vt:lpstr>Problem Statement</vt:lpstr>
      <vt:lpstr>P-MF01-0170 – Orders</vt:lpstr>
      <vt:lpstr>P-MF01-0170 – Orders</vt:lpstr>
      <vt:lpstr>P-MF01-0170 – Orders</vt:lpstr>
      <vt:lpstr>P-MF01-0170 – Orders</vt:lpstr>
      <vt:lpstr>Observations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Hodder</dc:creator>
  <cp:lastModifiedBy>Chris Hodder</cp:lastModifiedBy>
  <cp:revision>2159</cp:revision>
  <cp:lastPrinted>2019-12-05T09:28:36Z</cp:lastPrinted>
  <dcterms:created xsi:type="dcterms:W3CDTF">2018-02-23T06:58:58Z</dcterms:created>
  <dcterms:modified xsi:type="dcterms:W3CDTF">2026-06-23T13:50:51Z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0x010100913086CDA556C8468A7E2DA86B120E6B</vt:lpwstr>
  </property>
</Properties>
</file>