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4E7A-FB37-4A77-8AD8-F6B414E74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D1DB0B-2F7A-4B1F-B952-68830DB46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99C7E-8FA8-4013-90EA-03EA5E290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D35DF-DC94-469A-B55C-CA5A2CCD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A4FAC-E7A0-43DB-8403-9AC81219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4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2F0B-1473-411E-9056-65AAC32B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9237E-CA85-4DAB-88E8-6DE025287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14DE9-A061-4F48-A0D5-F991CAF8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7947F-9F85-4928-94ED-EA42140A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4534F-9B2B-455B-AC16-D147ACF1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9AC8D4-DC4B-48CF-AE9C-8C0405226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42517-4A04-4763-8CCC-5BCD05131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987CC-8702-4E89-AC30-3DB6CF3E8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9B74-B3C0-4B83-8F16-57472B7C3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E843A-0081-4A1C-90F9-6CA78E916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2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72D83-AC54-41FA-9F20-ECDBCB92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A093F-B65B-4ACD-8EFA-229CBDD04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9BABD-4F03-4909-98E5-0A643DE26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6B0C3-0445-49E6-B964-2AC643D3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558F6-32CE-4328-9E1E-6C21F1BD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0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0C826-D2C8-443F-A049-D97C4D83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7A249-4357-47B2-8CD9-12530B983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7C5FE-BCE7-4743-B0E9-53A49E44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1B13C-918E-4945-9F46-C5193D42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8FC0A-B708-4AA2-955A-6A4EE61E8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6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AF21B-072B-4263-93D5-BF63C9EF1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608A1-5447-485A-BC14-4B06DF8C4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C10577-8B47-4A0B-8B19-19CE36D76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E5DA2-23AF-4C28-A7F1-68B0171F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AB8E9-EF58-4E73-A52D-F6CA1ECD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FABB0-79EF-4F77-BD1D-BD103655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0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BAF-7548-4F86-AF3C-CA1FA2BB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811B1-9E67-4E18-96A2-DA76AAFB8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AEECD-BEC0-43F7-AFC3-D2E121C2D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F8C1A-3539-47F7-A5CD-B64752BE5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3332FF-8CA8-45F5-82E9-912800057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6797DD-7EEA-4245-B2AA-75CA8EF0D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881781-C178-4435-8E57-70546869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19DE68-2F74-46D2-B7A1-252B4861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1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16F79-ACF2-46BA-AF23-9A274348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6BA19-E40F-4C60-A071-EB4A91A5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C9150-80EF-4978-9F97-64EABCA8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A9594-C87E-4983-B147-6F9254F63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F27BD7-400A-4430-A5EB-6BF2A8C7C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AD9F77-D9BB-43C1-8691-5DB10460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6867A-F059-4D18-923D-39D9E58F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4FFF-A3D2-4B23-9DD4-FE70AB108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8789E-F86C-466A-B519-B3CF389C5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493271-0199-4507-BEBD-CD004CA7C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EC764-6BA2-473C-B2AB-8FDEACCF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22D89-CC96-4DDE-B4CE-A6FF0661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4B42A-5522-4D29-BD6D-2E75130C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5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C8753-A33D-4DE3-BDF3-543528DD2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08F5A-C381-44AA-854F-C20F2F305B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9AC3F-BE8E-4361-8BB6-904F2AAC5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94C2A-852D-4826-A308-F12259736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D0DE6-A5F1-411C-92DB-6CB4F3F0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64B8E-5C2F-492D-AD2F-73ADAF12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2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D09DD9-E834-4A75-A02B-8B52BF19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EBE11-2163-499B-A9D6-71CB3D188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6D1C7-30EF-46D1-9E28-2C5DC8E6C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DDAEB-CEB8-4F7C-B937-41E54A0978D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3492E-14E9-4D20-B13D-EE03F1B39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70ACF-A1BE-482F-AA09-B930A6321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65139-2AC0-4A53-AF39-31539CFFB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5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98F442-A9D5-42FC-BE23-C2C510C2B634}"/>
              </a:ext>
            </a:extLst>
          </p:cNvPr>
          <p:cNvSpPr/>
          <p:nvPr/>
        </p:nvSpPr>
        <p:spPr>
          <a:xfrm>
            <a:off x="2168434" y="1587136"/>
            <a:ext cx="1881051" cy="3481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Processor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697E4D-AFCE-4918-B828-1ABD644F70E8}"/>
              </a:ext>
            </a:extLst>
          </p:cNvPr>
          <p:cNvSpPr/>
          <p:nvPr/>
        </p:nvSpPr>
        <p:spPr>
          <a:xfrm>
            <a:off x="2978331" y="2299062"/>
            <a:ext cx="1058092" cy="10972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CFEA06-6FAD-43BE-B9F9-301D0DF81EEC}"/>
              </a:ext>
            </a:extLst>
          </p:cNvPr>
          <p:cNvSpPr txBox="1"/>
          <p:nvPr/>
        </p:nvSpPr>
        <p:spPr>
          <a:xfrm>
            <a:off x="3176004" y="2524536"/>
            <a:ext cx="662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Enet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MAC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C3009-AD19-4415-95F5-35357216B906}"/>
              </a:ext>
            </a:extLst>
          </p:cNvPr>
          <p:cNvSpPr/>
          <p:nvPr/>
        </p:nvSpPr>
        <p:spPr>
          <a:xfrm>
            <a:off x="5625736" y="1587137"/>
            <a:ext cx="1715589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DP83867ISRGZR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D33A30D1-56E6-4E09-A240-525057AB13FD}"/>
              </a:ext>
            </a:extLst>
          </p:cNvPr>
          <p:cNvSpPr/>
          <p:nvPr/>
        </p:nvSpPr>
        <p:spPr>
          <a:xfrm>
            <a:off x="4049485" y="2749731"/>
            <a:ext cx="1563189" cy="29703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3611C8-92ED-4BAE-B262-9AE39B89F11A}"/>
              </a:ext>
            </a:extLst>
          </p:cNvPr>
          <p:cNvSpPr txBox="1"/>
          <p:nvPr/>
        </p:nvSpPr>
        <p:spPr>
          <a:xfrm>
            <a:off x="4456617" y="252891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SGMII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623C13B-7D41-45A9-9B5F-3053BE15280C}"/>
              </a:ext>
            </a:extLst>
          </p:cNvPr>
          <p:cNvCxnSpPr/>
          <p:nvPr/>
        </p:nvCxnSpPr>
        <p:spPr>
          <a:xfrm>
            <a:off x="4049485" y="3984171"/>
            <a:ext cx="1563189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27A549F-29B7-4ED9-8C62-B0AA5E6498A0}"/>
              </a:ext>
            </a:extLst>
          </p:cNvPr>
          <p:cNvSpPr txBox="1"/>
          <p:nvPr/>
        </p:nvSpPr>
        <p:spPr>
          <a:xfrm>
            <a:off x="4456617" y="3721127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MDIO</a:t>
            </a:r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07C109C2-39CA-45EE-A3C8-0616E47BFAED}"/>
              </a:ext>
            </a:extLst>
          </p:cNvPr>
          <p:cNvSpPr/>
          <p:nvPr/>
        </p:nvSpPr>
        <p:spPr>
          <a:xfrm flipH="1">
            <a:off x="9100456" y="2636141"/>
            <a:ext cx="1149532" cy="10154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139AF41F-9409-4D3C-A541-591FE7239A4B}"/>
              </a:ext>
            </a:extLst>
          </p:cNvPr>
          <p:cNvSpPr/>
          <p:nvPr/>
        </p:nvSpPr>
        <p:spPr>
          <a:xfrm>
            <a:off x="7363096" y="2894843"/>
            <a:ext cx="1715589" cy="49809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F84F6-2090-47EF-AD5C-7B0D851C2D7E}"/>
              </a:ext>
            </a:extLst>
          </p:cNvPr>
          <p:cNvSpPr txBox="1"/>
          <p:nvPr/>
        </p:nvSpPr>
        <p:spPr>
          <a:xfrm>
            <a:off x="9300760" y="3724532"/>
            <a:ext cx="99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BC662-23FA-4294-9916-825549D6F11A}"/>
              </a:ext>
            </a:extLst>
          </p:cNvPr>
          <p:cNvSpPr txBox="1"/>
          <p:nvPr/>
        </p:nvSpPr>
        <p:spPr>
          <a:xfrm>
            <a:off x="998843" y="6046316"/>
            <a:ext cx="766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“ifconfig eth4 192.168.246.165 up” command is used in the processor to link up.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C807F9-3B30-42FB-A658-B2D1D791D2E9}"/>
              </a:ext>
            </a:extLst>
          </p:cNvPr>
          <p:cNvSpPr txBox="1"/>
          <p:nvPr/>
        </p:nvSpPr>
        <p:spPr>
          <a:xfrm>
            <a:off x="666206" y="424541"/>
            <a:ext cx="270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 </a:t>
            </a:r>
            <a:r>
              <a:rPr lang="en-US" sz="2400" b="1" dirty="0" err="1"/>
              <a:t>Phy</a:t>
            </a:r>
            <a:r>
              <a:rPr lang="en-US" sz="2400" b="1" dirty="0"/>
              <a:t> Set up</a:t>
            </a:r>
          </a:p>
        </p:txBody>
      </p:sp>
    </p:spTree>
    <p:extLst>
      <p:ext uri="{BB962C8B-B14F-4D97-AF65-F5344CB8AC3E}">
        <p14:creationId xmlns:p14="http://schemas.microsoft.com/office/powerpoint/2010/main" val="111921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Gireesh Nair P</dc:creator>
  <cp:lastModifiedBy>Gireesh Nair P</cp:lastModifiedBy>
  <cp:revision>4</cp:revision>
  <dcterms:created xsi:type="dcterms:W3CDTF">2024-05-31T11:31:34Z</dcterms:created>
  <dcterms:modified xsi:type="dcterms:W3CDTF">2024-05-31T11:49:31Z</dcterms:modified>
</cp:coreProperties>
</file>