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0224156\Desktop\D2UB case\好IC的启动时序（粉红色-PDB  蓝色-OEN 绿色-lock）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952726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0224156\Desktop\D2UB case\有问题IC的启动时序（粉红色-PDB  蓝色-OEN 绿色-lock）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70115"/>
            <a:ext cx="5334000" cy="335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0599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438577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OEN/VCC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706" y="2057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Lock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5486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Lock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4876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OEN/VCC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4419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838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one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44430" y="549450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Abnormal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3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Wu, Jie</dc:creator>
  <cp:lastModifiedBy>Windows User</cp:lastModifiedBy>
  <cp:revision>1</cp:revision>
  <dcterms:created xsi:type="dcterms:W3CDTF">2006-08-16T00:00:00Z</dcterms:created>
  <dcterms:modified xsi:type="dcterms:W3CDTF">2019-03-20T16:23:41Z</dcterms:modified>
</cp:coreProperties>
</file>