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4FFA7-E841-4A2D-9FAD-FEB9B8A5E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8568A-5703-4BA7-95B1-4544C5F83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1AE98-ADE6-4F71-B6EB-95FCB7BA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CAA52-1692-47A4-B8A9-F50608F8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86E06-B09B-488E-8225-E861AC29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7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FD58D-FC2B-44AD-94DE-C5835A3D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DA6C6-49EF-4CCB-8A9E-0EA5828DC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D0599-8EBC-4198-B9EE-86506B32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A8231-B10F-4DBD-80E9-CB1AD8126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8DBAD-8094-4348-8FA3-D112DF56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6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E07D6-B3AE-466F-8D5A-885D1F724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F9CA-94D1-4DB6-BBF7-D845CB8BC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6EF4E-81C2-49D9-9710-D01E3E029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3E6A1-CD2F-4DBD-AA7D-B5B37EF6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8D423-B983-4A36-ABAA-49CBACA8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8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68087-3AD6-44CB-990F-CDCD5798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53A0F-598E-47DA-9BE5-31BD6FCF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F9E5C-99B3-477F-9ACA-D403C63E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3CEDA-C643-4044-93A3-9BEC57AD5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97222-A6E6-434A-8012-9EDE3784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6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6C35-7985-421E-B564-C18BB41E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0A1C8-A109-46F5-9303-88791ABF8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3701-FEA9-47F9-A6D3-A109BE11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90E8B-C36B-48B2-97D8-ADFB0069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2C8E1-F55B-4266-ACDE-A7B131C1C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0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F9E42-0981-403C-A7DA-B566ACC1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F5B64-26E0-4BFE-AD16-BB7A529C2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D006D-FF6A-445E-A0C3-38891A1FA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E9C5A-9E7C-4353-B1EB-F799485C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D9543-8A59-45D0-BAAF-9F3855646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F1165-E8DB-48E0-84B9-CBA7BBC1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0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AE16-A7B5-4E7C-8F3C-C10AE61B8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1EB4C-6C69-469F-B49F-DBF64F4CA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2342A-4A5B-400D-80E3-5DFC3A7AE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A4323E-D22F-48CB-865D-99E0339BC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9E00A-2713-41F0-A1C0-DEBE6E7A8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A2ACE6-0294-4B65-947E-98F20EB8E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EBB4BC-4301-4787-B4BE-9D0E67D3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0C75A-036C-413A-AF4C-A2EEB2762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1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4C53A-B6A6-436C-9073-4CCC4CB0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9D8D3D-BC08-4975-8076-CFEB4778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1C9DE-7309-420B-A895-C02A4562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CB8A6-64CD-420A-BA92-AFB170AF8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8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69FE5C-4BA8-41DF-91EC-91B72320E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215A7-A6D8-4942-BC6A-00BFAFA1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4872A-EF67-4F6C-A266-EDB2067D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C398-9A73-46BE-BDF5-56070ED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80FE0-5FFC-4131-AD1D-0F24F367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1B7E3-492C-4EAC-8769-D241E8D8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A238D-4C92-4F33-A88F-9881E894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C3CCF-6AD9-4B54-A7C0-26B8D505E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66390-D726-43CB-946C-B75F0C62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4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BD2A6-FB8D-46F2-B68A-F310544C4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D7FE1-99C7-49C8-BD14-0D10D6E13E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C9A23-BFBB-48C0-89C7-785A68E7D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383A2-F1C3-4935-99EF-4FD0CAA9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94D3F-2E2F-451A-A433-33E9A136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BB0CF-F2DC-4A01-BEF1-30912734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7A063-EAF5-4580-B0D6-EFD736AF9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53114-EF51-4213-A40D-06736445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4C178-E2C2-4CD8-A2F4-E9BBD50B2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86E22-7553-449C-853E-DFA881671D6D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33C7-00AB-4017-8F51-BD1681393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BFC17-FCFC-4CAF-861B-76C914C9D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D4DA7-7E43-43DD-B4D5-1C6353277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2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5" descr="Window">
            <a:extLst>
              <a:ext uri="{FF2B5EF4-FFF2-40B4-BE49-F238E27FC236}">
                <a16:creationId xmlns:a16="http://schemas.microsoft.com/office/drawing/2014/main" id="{CD611324-99CE-4361-B27A-1500BBB3355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2708" y="992187"/>
            <a:ext cx="8826584" cy="487362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2A58A7-E514-447A-B41A-6092E496CFDE}"/>
              </a:ext>
            </a:extLst>
          </p:cNvPr>
          <p:cNvSpPr txBox="1"/>
          <p:nvPr/>
        </p:nvSpPr>
        <p:spPr>
          <a:xfrm>
            <a:off x="83975" y="242596"/>
            <a:ext cx="3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GD Board – Page 1</a:t>
            </a:r>
          </a:p>
        </p:txBody>
      </p:sp>
    </p:spTree>
    <p:extLst>
      <p:ext uri="{BB962C8B-B14F-4D97-AF65-F5344CB8AC3E}">
        <p14:creationId xmlns:p14="http://schemas.microsoft.com/office/powerpoint/2010/main" val="192436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5" descr="Window">
            <a:extLst>
              <a:ext uri="{FF2B5EF4-FFF2-40B4-BE49-F238E27FC236}">
                <a16:creationId xmlns:a16="http://schemas.microsoft.com/office/drawing/2014/main" id="{F5E7F709-4844-43B8-A452-56BFBFCD2A1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8135" y="992187"/>
            <a:ext cx="6058374" cy="4873625"/>
          </a:xfrm>
        </p:spPr>
      </p:pic>
      <p:pic>
        <p:nvPicPr>
          <p:cNvPr id="3" name="Picture Placeholder 5" descr="Window">
            <a:extLst>
              <a:ext uri="{FF2B5EF4-FFF2-40B4-BE49-F238E27FC236}">
                <a16:creationId xmlns:a16="http://schemas.microsoft.com/office/drawing/2014/main" id="{BCD3067D-117C-46C9-B98F-4512F9462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87068" y="992187"/>
            <a:ext cx="3988458" cy="48736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A56B5D-EBEB-4E28-884E-DB6CBF25C895}"/>
              </a:ext>
            </a:extLst>
          </p:cNvPr>
          <p:cNvSpPr txBox="1"/>
          <p:nvPr/>
        </p:nvSpPr>
        <p:spPr>
          <a:xfrm>
            <a:off x="83975" y="242596"/>
            <a:ext cx="3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GD Board – Page 2</a:t>
            </a:r>
          </a:p>
        </p:txBody>
      </p:sp>
    </p:spTree>
    <p:extLst>
      <p:ext uri="{BB962C8B-B14F-4D97-AF65-F5344CB8AC3E}">
        <p14:creationId xmlns:p14="http://schemas.microsoft.com/office/powerpoint/2010/main" val="236174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5" descr="Window">
            <a:extLst>
              <a:ext uri="{FF2B5EF4-FFF2-40B4-BE49-F238E27FC236}">
                <a16:creationId xmlns:a16="http://schemas.microsoft.com/office/drawing/2014/main" id="{0F5E6480-D5EF-46D0-8CE8-11EDB941B51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7898" y="828804"/>
            <a:ext cx="5341243" cy="487362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BFFD76-F4DC-421C-B8CB-FB95A02B6106}"/>
              </a:ext>
            </a:extLst>
          </p:cNvPr>
          <p:cNvSpPr txBox="1"/>
          <p:nvPr/>
        </p:nvSpPr>
        <p:spPr>
          <a:xfrm>
            <a:off x="83975" y="242596"/>
            <a:ext cx="3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GD Board – Page 3</a:t>
            </a:r>
          </a:p>
        </p:txBody>
      </p:sp>
    </p:spTree>
    <p:extLst>
      <p:ext uri="{BB962C8B-B14F-4D97-AF65-F5344CB8AC3E}">
        <p14:creationId xmlns:p14="http://schemas.microsoft.com/office/powerpoint/2010/main" val="6813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5" descr="Window">
            <a:extLst>
              <a:ext uri="{FF2B5EF4-FFF2-40B4-BE49-F238E27FC236}">
                <a16:creationId xmlns:a16="http://schemas.microsoft.com/office/drawing/2014/main" id="{007CFCFE-474B-47B7-84F6-D919C276FFF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84743" y="854260"/>
            <a:ext cx="4422513" cy="4873625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3767AF3-96EA-41BE-8F93-9727082DE553}"/>
              </a:ext>
            </a:extLst>
          </p:cNvPr>
          <p:cNvSpPr txBox="1"/>
          <p:nvPr/>
        </p:nvSpPr>
        <p:spPr>
          <a:xfrm>
            <a:off x="83975" y="242596"/>
            <a:ext cx="3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GD Board – Page 4</a:t>
            </a:r>
          </a:p>
        </p:txBody>
      </p:sp>
    </p:spTree>
    <p:extLst>
      <p:ext uri="{BB962C8B-B14F-4D97-AF65-F5344CB8AC3E}">
        <p14:creationId xmlns:p14="http://schemas.microsoft.com/office/powerpoint/2010/main" val="254502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5" descr="Window">
            <a:extLst>
              <a:ext uri="{FF2B5EF4-FFF2-40B4-BE49-F238E27FC236}">
                <a16:creationId xmlns:a16="http://schemas.microsoft.com/office/drawing/2014/main" id="{0963D664-5477-41A3-AC50-0DFFB1E73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522" y="690465"/>
            <a:ext cx="7982123" cy="4873625"/>
          </a:xfrm>
          <a:prstGeom prst="rect">
            <a:avLst/>
          </a:prstGeom>
        </p:spPr>
      </p:pic>
      <p:pic>
        <p:nvPicPr>
          <p:cNvPr id="9" name="Picture Placeholder 5" descr="Window">
            <a:extLst>
              <a:ext uri="{FF2B5EF4-FFF2-40B4-BE49-F238E27FC236}">
                <a16:creationId xmlns:a16="http://schemas.microsoft.com/office/drawing/2014/main" id="{9AA54274-B958-4FF3-A375-8D16D7DE14C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975" y="911355"/>
            <a:ext cx="4593320" cy="3707299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EB3BF80-DCF0-4A5B-BF28-37F868AB2182}"/>
              </a:ext>
            </a:extLst>
          </p:cNvPr>
          <p:cNvSpPr txBox="1"/>
          <p:nvPr/>
        </p:nvSpPr>
        <p:spPr>
          <a:xfrm>
            <a:off x="83975" y="242596"/>
            <a:ext cx="3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Differential Board – Page 1</a:t>
            </a:r>
          </a:p>
        </p:txBody>
      </p:sp>
    </p:spTree>
    <p:extLst>
      <p:ext uri="{BB962C8B-B14F-4D97-AF65-F5344CB8AC3E}">
        <p14:creationId xmlns:p14="http://schemas.microsoft.com/office/powerpoint/2010/main" val="326597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404B09F-E6CF-43E1-8D55-DB67864B461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837" y="923731"/>
            <a:ext cx="6865776" cy="44631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BDFE749-B436-43C1-A3D7-8C8DF388F69B}"/>
              </a:ext>
            </a:extLst>
          </p:cNvPr>
          <p:cNvSpPr txBox="1"/>
          <p:nvPr/>
        </p:nvSpPr>
        <p:spPr>
          <a:xfrm>
            <a:off x="83975" y="242596"/>
            <a:ext cx="35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Differential Board – Page 2</a:t>
            </a:r>
          </a:p>
        </p:txBody>
      </p:sp>
      <p:pic>
        <p:nvPicPr>
          <p:cNvPr id="14" name="Picture Placeholder 5" descr="Window">
            <a:extLst>
              <a:ext uri="{FF2B5EF4-FFF2-40B4-BE49-F238E27FC236}">
                <a16:creationId xmlns:a16="http://schemas.microsoft.com/office/drawing/2014/main" id="{0BB32BBB-0CB0-4C73-936B-4AF0F11482F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267" y="1209367"/>
            <a:ext cx="4232751" cy="4873625"/>
          </a:xfrm>
        </p:spPr>
      </p:pic>
    </p:spTree>
    <p:extLst>
      <p:ext uri="{BB962C8B-B14F-4D97-AF65-F5344CB8AC3E}">
        <p14:creationId xmlns:p14="http://schemas.microsoft.com/office/powerpoint/2010/main" val="412138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Rana Alizadeh</dc:creator>
  <cp:lastModifiedBy>Rana Alizadeh</cp:lastModifiedBy>
  <cp:revision>5</cp:revision>
  <dcterms:created xsi:type="dcterms:W3CDTF">2021-01-19T04:34:20Z</dcterms:created>
  <dcterms:modified xsi:type="dcterms:W3CDTF">2021-01-19T04:46:39Z</dcterms:modified>
</cp:coreProperties>
</file>